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67" r:id="rId4"/>
    <p:sldId id="258" r:id="rId5"/>
    <p:sldId id="259" r:id="rId6"/>
    <p:sldId id="262" r:id="rId7"/>
    <p:sldId id="263" r:id="rId8"/>
    <p:sldId id="264" r:id="rId9"/>
    <p:sldId id="271" r:id="rId10"/>
    <p:sldId id="272" r:id="rId11"/>
    <p:sldId id="273" r:id="rId12"/>
    <p:sldId id="268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36E"/>
    <a:srgbClr val="55DA26"/>
    <a:srgbClr val="20520E"/>
    <a:srgbClr val="55DB25"/>
    <a:srgbClr val="01FF7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0" autoAdjust="0"/>
    <p:restoredTop sz="94660"/>
  </p:normalViewPr>
  <p:slideViewPr>
    <p:cSldViewPr>
      <p:cViewPr varScale="1">
        <p:scale>
          <a:sx n="89" d="100"/>
          <a:sy n="8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44BAF-4582-406A-B0FA-C1E068EBB99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BB94-BCB4-46FC-934C-E52521E9E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7BB94-BCB4-46FC-934C-E52521E9E6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72008-AF36-4B73-8681-AD18B78BC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8462F-0E21-4344-B789-9BC786FDCF1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9FF8-D314-41B0-BFDA-885860A1D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438400"/>
            <a:ext cx="3962400" cy="16002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Отчего мы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иногда болеем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УМК «Школа 2100»</a:t>
            </a:r>
          </a:p>
          <a:p>
            <a:pPr algn="ctr">
              <a:buFontTx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окружающего мира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76800" y="5029200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Шах Елена Петровна,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№1 им. Б.Н.Куликова 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Семикаракорска»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85926"/>
            <a:ext cx="4286248" cy="4929222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 и после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8548" name="Picture 4" descr="faces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3643338" cy="2571768"/>
          </a:xfrm>
          <a:noFill/>
          <a:ln w="76200">
            <a:solidFill>
              <a:srgbClr val="33CC33"/>
            </a:solidFill>
          </a:ln>
        </p:spPr>
      </p:pic>
      <p:pic>
        <p:nvPicPr>
          <p:cNvPr id="108550" name="Picture 6" descr="fac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3452864" cy="2643206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08551" name="Picture 7" descr="faces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292238" cy="264724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725576ae2bf8326cae3458f7ecc4c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3106" cy="450059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_6ea42_f68efec5_XL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4357718"/>
          </a:xfrm>
          <a:prstGeom prst="round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Профилактика болезней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142984"/>
            <a:ext cx="4572000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Правильное  питание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Соблюдение  режима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Закаливание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Употребление  витаминов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спортом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Профилактические прививки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</p:txBody>
      </p:sp>
      <p:pic>
        <p:nvPicPr>
          <p:cNvPr id="8" name="Содержимое 7" descr="59eb79e215c64e52fcbe2cf750d0364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000364" y="928670"/>
            <a:ext cx="2970206" cy="1928826"/>
          </a:xfrm>
          <a:prstGeom prst="ellipse">
            <a:avLst/>
          </a:prstGeom>
        </p:spPr>
      </p:pic>
      <p:pic>
        <p:nvPicPr>
          <p:cNvPr id="9" name="Рисунок 8" descr="31.05.11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645152"/>
            <a:ext cx="3240634" cy="2212848"/>
          </a:xfrm>
          <a:prstGeom prst="ellipse">
            <a:avLst/>
          </a:prstGeom>
        </p:spPr>
      </p:pic>
      <p:pic>
        <p:nvPicPr>
          <p:cNvPr id="10" name="Рисунок 9" descr="ju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386259"/>
            <a:ext cx="3857632" cy="2471741"/>
          </a:xfrm>
          <a:prstGeom prst="ellipse">
            <a:avLst/>
          </a:prstGeom>
        </p:spPr>
      </p:pic>
      <p:pic>
        <p:nvPicPr>
          <p:cNvPr id="12" name="Рисунок 11" descr="1237415807_6199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714620"/>
            <a:ext cx="3000396" cy="2571769"/>
          </a:xfrm>
          <a:prstGeom prst="ellipse">
            <a:avLst/>
          </a:prstGeom>
        </p:spPr>
      </p:pic>
      <p:pic>
        <p:nvPicPr>
          <p:cNvPr id="13" name="Рисунок 12" descr="o94CkE4A7NbK62MgWhiICp4gqZ8St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0" y="785794"/>
            <a:ext cx="3254380" cy="242889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336_579388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35000"/>
            <a:ext cx="81534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21523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 тихо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Выслушай мнение товарища до конца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перебивайте друг друга</a:t>
            </a:r>
          </a:p>
          <a:p>
            <a:pPr eaLnBrk="1" hangingPunct="1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вежлив и сдержан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работы в группах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00504"/>
            <a:ext cx="3786214" cy="264320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bb1667226aabe63f7e780ee6a618bb6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4357718" cy="2714644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44563"/>
          </a:xfrm>
        </p:spPr>
        <p:txBody>
          <a:bodyPr/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Организм побеждает болезни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4876800" cy="7620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ключевые слова: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5257800"/>
            <a:ext cx="7620000" cy="7620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ПРОФИЛАКТИКА БОЛЕЗНЕЙ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20574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ПРИЧИНА БОЛЕЗНЕЙ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14400" y="31242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СИМПТОМЫ БОЛЕЗНЕЙ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14400" y="4191000"/>
            <a:ext cx="7620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>
                <a:solidFill>
                  <a:srgbClr val="006600"/>
                </a:solidFill>
              </a:rPr>
              <a:t>ЛЕЧЕНИЕ БОЛЕЗНЕЙ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114800" y="2667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4114800" y="3733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114800" y="4800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6600">
                  <a:gamma/>
                  <a:tint val="29804"/>
                  <a:invGamma/>
                </a:srgbClr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34820" grpId="0" animBg="1"/>
      <p:bldP spid="34822" grpId="0" animBg="1"/>
      <p:bldP spid="34821" grpId="0" animBg="1"/>
      <p:bldP spid="34824" grpId="0" animBg="1"/>
      <p:bldP spid="34825" grpId="0" animBg="1"/>
      <p:bldP spid="34823" grpId="0" animBg="1"/>
      <p:bldP spid="34826" grpId="0" animBg="1"/>
      <p:bldP spid="348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540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Причины болезней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Травмы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Простуда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Бактерии и микробы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правил личной гигиены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Вредные привычки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Неправильное питание</a:t>
            </a:r>
          </a:p>
          <a:p>
            <a:endParaRPr lang="ru-RU" dirty="0"/>
          </a:p>
        </p:txBody>
      </p:sp>
      <p:pic>
        <p:nvPicPr>
          <p:cNvPr id="4" name="Рисунок 3" descr="x_db6d1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00438"/>
            <a:ext cx="3186483" cy="3186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Симптомы болезни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Слабость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Головная боль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Высокая температура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Кашель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 в горле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256"/>
            <a:ext cx="2705093" cy="221457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" name="Picture 4" descr="C:\Documents and Settings\Admin\Рабочий стол\презентация\hyperstensionsf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5008" y="2000240"/>
            <a:ext cx="3000396" cy="2214578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/>
          </a:extLst>
        </p:spPr>
      </p:pic>
      <p:pic>
        <p:nvPicPr>
          <p:cNvPr id="6" name="Рисунок 5" descr="7942_558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4286256"/>
            <a:ext cx="3000396" cy="2357478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05ace38af8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000108"/>
            <a:ext cx="3286148" cy="1857388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2" name="Rectangle 90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Решить примеры и расположить ответы в порядке возрастания </a:t>
            </a:r>
          </a:p>
        </p:txBody>
      </p:sp>
      <p:graphicFrame>
        <p:nvGraphicFramePr>
          <p:cNvPr id="8214" name="Group 22"/>
          <p:cNvGraphicFramePr>
            <a:graphicFrameLocks noGrp="1"/>
          </p:cNvGraphicFramePr>
          <p:nvPr>
            <p:ph sz="quarter" idx="1"/>
          </p:nvPr>
        </p:nvGraphicFramePr>
        <p:xfrm>
          <a:off x="533400" y="1600200"/>
          <a:ext cx="2514600" cy="13716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= 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61" name="Group 69"/>
          <p:cNvGraphicFramePr>
            <a:graphicFrameLocks noGrp="1"/>
          </p:cNvGraphicFramePr>
          <p:nvPr>
            <p:ph sz="quarter" idx="2"/>
          </p:nvPr>
        </p:nvGraphicFramePr>
        <p:xfrm>
          <a:off x="3505200" y="51054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с = 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4" name="Group 382"/>
          <p:cNvGraphicFramePr>
            <a:graphicFrameLocks noGrp="1"/>
          </p:cNvGraphicFramePr>
          <p:nvPr/>
        </p:nvGraphicFramePr>
        <p:xfrm>
          <a:off x="609600" y="3352800"/>
          <a:ext cx="2362200" cy="13970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9" name="Group 327"/>
          <p:cNvGraphicFramePr>
            <a:graphicFrameLocks noGrp="1"/>
          </p:cNvGraphicFramePr>
          <p:nvPr/>
        </p:nvGraphicFramePr>
        <p:xfrm>
          <a:off x="6400800" y="3352800"/>
          <a:ext cx="2438400" cy="137160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: 16 = 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18" name="Group 326"/>
          <p:cNvGraphicFramePr>
            <a:graphicFrameLocks noGrp="1"/>
          </p:cNvGraphicFramePr>
          <p:nvPr/>
        </p:nvGraphicFramePr>
        <p:xfrm>
          <a:off x="3657600" y="3352800"/>
          <a:ext cx="2209800" cy="13716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: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9" name="Group 387"/>
          <p:cNvGraphicFramePr>
            <a:graphicFrameLocks noGrp="1"/>
          </p:cNvGraphicFramePr>
          <p:nvPr/>
        </p:nvGraphicFramePr>
        <p:xfrm>
          <a:off x="3581400" y="1600200"/>
          <a:ext cx="2362200" cy="1371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+ 360 = 410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8" name="Group 386"/>
          <p:cNvGraphicFramePr>
            <a:graphicFrameLocks noGrp="1"/>
          </p:cNvGraphicFramePr>
          <p:nvPr/>
        </p:nvGraphicFramePr>
        <p:xfrm>
          <a:off x="6324600" y="1600200"/>
          <a:ext cx="2514600" cy="1374775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– 29 = 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3" name="Group 145"/>
          <p:cNvGraphicFramePr>
            <a:graphicFrameLocks noGrp="1"/>
          </p:cNvGraphicFramePr>
          <p:nvPr>
            <p:ph sz="quarter" idx="1"/>
          </p:nvPr>
        </p:nvGraphicFramePr>
        <p:xfrm>
          <a:off x="685800" y="30480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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= 200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95" name="Group 147"/>
          <p:cNvGraphicFramePr>
            <a:graphicFrameLocks noGrp="1"/>
          </p:cNvGraphicFramePr>
          <p:nvPr>
            <p:ph sz="quarter" idx="2"/>
          </p:nvPr>
        </p:nvGraphicFramePr>
        <p:xfrm>
          <a:off x="5943600" y="46482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с = 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97" name="Group 149"/>
          <p:cNvGraphicFramePr>
            <a:graphicFrameLocks noGrp="1"/>
          </p:cNvGraphicFramePr>
          <p:nvPr/>
        </p:nvGraphicFramePr>
        <p:xfrm>
          <a:off x="4800600" y="3048000"/>
          <a:ext cx="1295400" cy="1384300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2" name="Group 154"/>
          <p:cNvGraphicFramePr>
            <a:graphicFrameLocks noGrp="1"/>
          </p:cNvGraphicFramePr>
          <p:nvPr/>
        </p:nvGraphicFramePr>
        <p:xfrm>
          <a:off x="2819400" y="3048000"/>
          <a:ext cx="1143000" cy="13462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 : 16 = 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8" name="Group 160"/>
          <p:cNvGraphicFramePr>
            <a:graphicFrameLocks noGrp="1"/>
          </p:cNvGraphicFramePr>
          <p:nvPr/>
        </p:nvGraphicFramePr>
        <p:xfrm>
          <a:off x="1676400" y="4648200"/>
          <a:ext cx="1219200" cy="1371600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7" name="Group 159"/>
          <p:cNvGraphicFramePr>
            <a:graphicFrameLocks noGrp="1"/>
          </p:cNvGraphicFramePr>
          <p:nvPr/>
        </p:nvGraphicFramePr>
        <p:xfrm>
          <a:off x="7162800" y="3048000"/>
          <a:ext cx="1524000" cy="1371601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+ 360 = 410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09" name="Group 161"/>
          <p:cNvGraphicFramePr>
            <a:graphicFrameLocks noGrp="1"/>
          </p:cNvGraphicFramePr>
          <p:nvPr/>
        </p:nvGraphicFramePr>
        <p:xfrm>
          <a:off x="3733800" y="4648200"/>
          <a:ext cx="1295400" cy="1362075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– 29 = 28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27810" name="Picture 162"/>
          <p:cNvPicPr>
            <a:picLocks noChangeAspect="1" noChangeArrowheads="1"/>
          </p:cNvPicPr>
          <p:nvPr/>
        </p:nvPicPr>
        <p:blipFill>
          <a:blip r:embed="rId2"/>
          <a:srcRect r="1190"/>
          <a:stretch>
            <a:fillRect/>
          </a:stretch>
        </p:blipFill>
        <p:spPr bwMode="auto">
          <a:xfrm>
            <a:off x="0" y="3214686"/>
            <a:ext cx="4357686" cy="3455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2071678"/>
            <a:ext cx="809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Микробы – возбудители болезней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286280" cy="3451238"/>
          </a:xfrm>
          <a:prstGeom prst="round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5.33857E-7 L -0.04167 -0.332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4.71458E-7 L -0.49167 -0.565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901E-6 L -0.24583 -0.333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463 L 0.0092 -0.560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696E-6 L 0.2375 -0.330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7846E-6 L 0.475 -0.565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4" dur="2000" fill="hold"/>
                                        <p:tgtEl>
                                          <p:spTgt spid="27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46538" cy="3786214"/>
          </a:xfrm>
          <a:prstGeom prst="ellipse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86050" y="4714884"/>
            <a:ext cx="6215106" cy="1981200"/>
          </a:xfrm>
          <a:solidFill>
            <a:schemeClr val="bg1"/>
          </a:solidFill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Микробов великое множество, все они  разные. Попав в организм, они начинают быстро размножаться и выделять яды.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286248" y="1000108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воздух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429124" y="2214554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через пищу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500562" y="3429000"/>
            <a:ext cx="4495800" cy="1143000"/>
          </a:xfrm>
          <a:prstGeom prst="rightArrow">
            <a:avLst>
              <a:gd name="adj1" fmla="val 50000"/>
              <a:gd name="adj2" fmla="val 98333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через прикосновение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0"/>
            <a:ext cx="52004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передается вирус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/>
      <p:bldP spid="10248" grpId="0" animBg="1"/>
      <p:bldP spid="10249" grpId="0" animBg="1"/>
      <p:bldP spid="10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000364" y="5286388"/>
            <a:ext cx="54626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Вредные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привычки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4714875" y="3929063"/>
            <a:ext cx="71438" cy="928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6372225" y="3933825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 flipV="1">
            <a:off x="1643063" y="371475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71472" y="3214686"/>
            <a:ext cx="2533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200400" y="3214688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929322" y="3286124"/>
            <a:ext cx="2928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Наркомания</a:t>
            </a:r>
          </a:p>
        </p:txBody>
      </p:sp>
      <p:pic>
        <p:nvPicPr>
          <p:cNvPr id="14347" name="Picture 12" descr="53953600_1263574510_id628_w30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642918"/>
            <a:ext cx="2579696" cy="22860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8" name="Picture 13" descr="3570ac8db008a7a26dd005dc624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643206" cy="23431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0366" name="Picture 14" descr="skelet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44" y="4000504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7" name="Line 15"/>
          <p:cNvSpPr>
            <a:spLocks noChangeShapeType="1"/>
          </p:cNvSpPr>
          <p:nvPr/>
        </p:nvSpPr>
        <p:spPr bwMode="auto">
          <a:xfrm flipH="1">
            <a:off x="2000250" y="5286375"/>
            <a:ext cx="1714500" cy="115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4352" name="Picture 16" descr="41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620713"/>
            <a:ext cx="2908300" cy="23129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nimBg="1"/>
      <p:bldP spid="100357" grpId="0" animBg="1"/>
      <p:bldP spid="100358" grpId="0" animBg="1"/>
      <p:bldP spid="100359" grpId="0" autoUpdateAnimBg="0"/>
      <p:bldP spid="100360" grpId="0" autoUpdateAnimBg="0"/>
      <p:bldP spid="100361" grpId="0" autoUpdateAnimBg="0"/>
      <p:bldP spid="1003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256</Words>
  <Application>Microsoft Office PowerPoint</Application>
  <PresentationFormat>Экран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Отчего мы иногда болеем</vt:lpstr>
      <vt:lpstr>Правила работы в группах</vt:lpstr>
      <vt:lpstr>Организм побеждает болезни</vt:lpstr>
      <vt:lpstr>Причины болезней</vt:lpstr>
      <vt:lpstr>Симптомы болезни</vt:lpstr>
      <vt:lpstr>Решить примеры и расположить ответы в порядке возрастания </vt:lpstr>
      <vt:lpstr>Слайд 7</vt:lpstr>
      <vt:lpstr>Слайд 8</vt:lpstr>
      <vt:lpstr>Слайд 9</vt:lpstr>
      <vt:lpstr>До и после </vt:lpstr>
      <vt:lpstr>Слайд 11</vt:lpstr>
      <vt:lpstr>Профилактика болезней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иногда болеем</dc:title>
  <dc:creator>V</dc:creator>
  <cp:lastModifiedBy>V</cp:lastModifiedBy>
  <cp:revision>20</cp:revision>
  <dcterms:created xsi:type="dcterms:W3CDTF">2013-02-13T05:34:49Z</dcterms:created>
  <dcterms:modified xsi:type="dcterms:W3CDTF">2013-02-13T17:14:41Z</dcterms:modified>
</cp:coreProperties>
</file>