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3A28E8-21CC-4508-9A06-16545A4E8D89}" type="datetimeFigureOut">
              <a:rPr lang="ru-RU" smtClean="0"/>
              <a:t>23.01.2009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Устный журнал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Древнерусская культура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23.01.2009 15-41-2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08" t="2855" r="5549" b="8243"/>
          <a:stretch>
            <a:fillRect/>
          </a:stretch>
        </p:blipFill>
        <p:spPr>
          <a:xfrm>
            <a:off x="857224" y="1428736"/>
            <a:ext cx="7286676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23.01.2009 15-41-3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98" r="1580"/>
          <a:stretch>
            <a:fillRect/>
          </a:stretch>
        </p:blipFill>
        <p:spPr>
          <a:xfrm>
            <a:off x="357158" y="1571612"/>
            <a:ext cx="8429684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23.01.2009 15-41-4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8746" t="3989" r="8746" b="8683"/>
          <a:stretch>
            <a:fillRect/>
          </a:stretch>
        </p:blipFill>
        <p:spPr>
          <a:xfrm>
            <a:off x="2000232" y="1428736"/>
            <a:ext cx="5357850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Преображенская церковь, Кижи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Ярмарка – ежегодно устраиваемый богатый торг.</a:t>
            </a:r>
          </a:p>
          <a:p>
            <a:r>
              <a:rPr lang="ru-RU" sz="3200" dirty="0" smtClean="0"/>
              <a:t>Народные промыслы: дымка, </a:t>
            </a:r>
            <a:r>
              <a:rPr lang="ru-RU" sz="3200" dirty="0" err="1" smtClean="0"/>
              <a:t>городец</a:t>
            </a:r>
            <a:r>
              <a:rPr lang="ru-RU" sz="3200" dirty="0" smtClean="0"/>
              <a:t>, гжель, хохлома.</a:t>
            </a:r>
          </a:p>
          <a:p>
            <a:r>
              <a:rPr lang="ru-RU" sz="3200" dirty="0" smtClean="0"/>
              <a:t>Скоморохи – зазывалы на ярмарке.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Страница 2. </a:t>
            </a:r>
            <a:r>
              <a:rPr lang="ru-RU" sz="4400" dirty="0" smtClean="0"/>
              <a:t>П</a:t>
            </a:r>
            <a:r>
              <a:rPr lang="ru-RU" sz="4400" dirty="0" smtClean="0"/>
              <a:t>рикладное искусство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23.01.2009 15-41-5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40" t="5729" r="4140" b="8333"/>
          <a:stretch>
            <a:fillRect/>
          </a:stretch>
        </p:blipFill>
        <p:spPr>
          <a:xfrm>
            <a:off x="1142976" y="1714488"/>
            <a:ext cx="7000924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Страница 3. </a:t>
            </a:r>
            <a:r>
              <a:rPr lang="ru-RU" sz="4400" dirty="0" smtClean="0"/>
              <a:t>Русский фольклор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23.01.2009 15-41-6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045" t="10081" r="9598" b="4233"/>
          <a:stretch>
            <a:fillRect/>
          </a:stretch>
        </p:blipFill>
        <p:spPr>
          <a:xfrm>
            <a:off x="928662" y="1500174"/>
            <a:ext cx="3000396" cy="4357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тсканировано 23.01.2009 15-41-7_000.jpg"/>
          <p:cNvPicPr>
            <a:picLocks noChangeAspect="1"/>
          </p:cNvPicPr>
          <p:nvPr/>
        </p:nvPicPr>
        <p:blipFill>
          <a:blip r:embed="rId3"/>
          <a:srcRect l="11341" t="5315" r="5493" b="6993"/>
          <a:stretch>
            <a:fillRect/>
          </a:stretch>
        </p:blipFill>
        <p:spPr>
          <a:xfrm>
            <a:off x="5000628" y="1500174"/>
            <a:ext cx="2786082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с основными понятиями культуры (зодчество, прикладное искусство, народное творчество)</a:t>
            </a:r>
          </a:p>
          <a:p>
            <a:r>
              <a:rPr lang="ru-RU" dirty="0" smtClean="0"/>
              <a:t>Раскрыть  особенности древнерусской культуры</a:t>
            </a:r>
          </a:p>
          <a:p>
            <a:r>
              <a:rPr lang="ru-RU" dirty="0" smtClean="0"/>
              <a:t>Развивать творческие способности детей</a:t>
            </a:r>
          </a:p>
          <a:p>
            <a:r>
              <a:rPr lang="ru-RU" dirty="0" smtClean="0"/>
              <a:t>Воспитывать любовь к родной стране, ее культуре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Оглянись на предков наших,</a:t>
            </a:r>
          </a:p>
          <a:p>
            <a:pPr algn="ctr">
              <a:buNone/>
            </a:pPr>
            <a:r>
              <a:rPr lang="ru-RU" dirty="0" smtClean="0"/>
              <a:t>На героев прошлых дней.</a:t>
            </a:r>
          </a:p>
          <a:p>
            <a:pPr algn="ctr">
              <a:buNone/>
            </a:pPr>
            <a:r>
              <a:rPr lang="ru-RU" dirty="0" smtClean="0"/>
              <a:t>Вспоминай их добрым словом – </a:t>
            </a:r>
          </a:p>
          <a:p>
            <a:pPr algn="ctr">
              <a:buNone/>
            </a:pPr>
            <a:r>
              <a:rPr lang="ru-RU" dirty="0" smtClean="0"/>
              <a:t>Слава им, борцам суровым!</a:t>
            </a:r>
          </a:p>
          <a:p>
            <a:pPr algn="ctr">
              <a:buNone/>
            </a:pPr>
            <a:r>
              <a:rPr lang="ru-RU" dirty="0" smtClean="0"/>
              <a:t>Слава нашей стороне!</a:t>
            </a:r>
          </a:p>
          <a:p>
            <a:pPr algn="ctr">
              <a:buNone/>
            </a:pPr>
            <a:r>
              <a:rPr lang="ru-RU" dirty="0" smtClean="0"/>
              <a:t>Слава русской старине!</a:t>
            </a:r>
          </a:p>
          <a:p>
            <a:pPr algn="ctr">
              <a:buNone/>
            </a:pPr>
            <a:r>
              <a:rPr lang="ru-RU" dirty="0" smtClean="0"/>
              <a:t>А преданья старины </a:t>
            </a:r>
          </a:p>
          <a:p>
            <a:pPr algn="ctr">
              <a:buNone/>
            </a:pPr>
            <a:r>
              <a:rPr lang="ru-RU" dirty="0" smtClean="0"/>
              <a:t>Забывать мы не должны!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ru-RU" sz="3600" dirty="0" smtClean="0"/>
              <a:t>Древнерусское зодчество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 smtClean="0"/>
              <a:t>Прикладное искусство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 smtClean="0"/>
              <a:t>Устное народное творчество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устного журнала: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/>
          </a:bodyPr>
          <a:lstStyle/>
          <a:p>
            <a:endParaRPr lang="ru-RU" sz="4000" b="1" i="1" dirty="0" smtClean="0">
              <a:solidFill>
                <a:srgbClr val="C00000"/>
              </a:solidFill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Культура  - </a:t>
            </a:r>
            <a:r>
              <a:rPr lang="ru-RU" sz="4000" b="1" i="1" dirty="0" smtClean="0">
                <a:solidFill>
                  <a:schemeClr val="tx2"/>
                </a:solidFill>
              </a:rPr>
              <a:t>совокупность духовных и материальных ценностей, выработанных определенной эпохой, определенным народом.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ru-RU" dirty="0" smtClean="0"/>
              <a:t>Вопросы:</a:t>
            </a:r>
          </a:p>
          <a:p>
            <a:pPr marL="514350" indent="-514350"/>
            <a:r>
              <a:rPr lang="ru-RU" dirty="0" smtClean="0"/>
              <a:t>Ежегодные торги , в которых принимали участие купцы из разных городов и стран.</a:t>
            </a:r>
          </a:p>
          <a:p>
            <a:pPr marL="514350" indent="-514350"/>
            <a:r>
              <a:rPr lang="ru-RU" dirty="0" smtClean="0"/>
              <a:t>Главная церковь в городе.</a:t>
            </a:r>
          </a:p>
          <a:p>
            <a:pPr marL="514350" indent="-514350"/>
            <a:r>
              <a:rPr lang="ru-RU" dirty="0" smtClean="0"/>
              <a:t>Укрепленное место, поселение ремесленников и торговцев.</a:t>
            </a:r>
          </a:p>
          <a:p>
            <a:pPr marL="514350" indent="-514350"/>
            <a:r>
              <a:rPr lang="ru-RU" dirty="0" smtClean="0"/>
              <a:t>Принятие новой веры на Руси.</a:t>
            </a:r>
          </a:p>
          <a:p>
            <a:pPr marL="514350" indent="-514350"/>
            <a:r>
              <a:rPr lang="ru-RU" dirty="0" smtClean="0"/>
              <a:t>С введением христианства на Руси стали строиться каменные здания. Подумайте , какие здания были построены первыми.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Блицвикторина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«Найди правильный ответ»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Архитектура  (зодчество) - </a:t>
            </a:r>
            <a:r>
              <a:rPr lang="ru-RU" sz="3200" dirty="0" smtClean="0">
                <a:solidFill>
                  <a:schemeClr val="tx2"/>
                </a:solidFill>
              </a:rPr>
              <a:t>искусство строить и украшать здания. Это особый вид искусства: творениями зодчества люди не только любуются, в них проходит вся человеческая жизнь.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Страница 1.  </a:t>
            </a:r>
            <a:r>
              <a:rPr lang="ru-RU" sz="4400" dirty="0" smtClean="0"/>
              <a:t>Древнерусское зодчество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23.01.2009 15-41_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357298"/>
            <a:ext cx="5653684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Софийский собор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23.01.2009 15-41-1_000.jpg"/>
          <p:cNvPicPr>
            <a:picLocks noGrp="1" noChangeAspect="1"/>
          </p:cNvPicPr>
          <p:nvPr>
            <p:ph idx="1"/>
          </p:nvPr>
        </p:nvPicPr>
        <p:blipFill>
          <a:blip r:embed="rId2"/>
          <a:srcRect t="14607" r="7687"/>
          <a:stretch>
            <a:fillRect/>
          </a:stretch>
        </p:blipFill>
        <p:spPr>
          <a:xfrm>
            <a:off x="2143108" y="214290"/>
            <a:ext cx="4500594" cy="64294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228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Древнерусская культура</vt:lpstr>
      <vt:lpstr>Цели:</vt:lpstr>
      <vt:lpstr>Слайд 3</vt:lpstr>
      <vt:lpstr>План устного журнала:</vt:lpstr>
      <vt:lpstr>Слайд 5</vt:lpstr>
      <vt:lpstr>Блицвикторина  «Найди правильный ответ»</vt:lpstr>
      <vt:lpstr>Страница 1.  Древнерусское зодчество</vt:lpstr>
      <vt:lpstr>Софийский собор</vt:lpstr>
      <vt:lpstr>Слайд 9</vt:lpstr>
      <vt:lpstr>Слайд 10</vt:lpstr>
      <vt:lpstr>Слайд 11</vt:lpstr>
      <vt:lpstr>Преображенская церковь, Кижи</vt:lpstr>
      <vt:lpstr>Страница 2. Прикладное искусство</vt:lpstr>
      <vt:lpstr>Страница 3. Русский фольклор</vt:lpstr>
      <vt:lpstr>Слайд 15</vt:lpstr>
    </vt:vector>
  </TitlesOfParts>
  <Company>МОУ СОШ №6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культура</dc:title>
  <dc:creator>хозяин</dc:creator>
  <cp:lastModifiedBy>хозяин</cp:lastModifiedBy>
  <cp:revision>9</cp:revision>
  <dcterms:created xsi:type="dcterms:W3CDTF">2009-01-23T12:06:40Z</dcterms:created>
  <dcterms:modified xsi:type="dcterms:W3CDTF">2009-01-23T13:28:13Z</dcterms:modified>
</cp:coreProperties>
</file>