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7" r:id="rId5"/>
    <p:sldId id="260" r:id="rId6"/>
    <p:sldId id="273" r:id="rId7"/>
    <p:sldId id="268" r:id="rId8"/>
    <p:sldId id="27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4660"/>
  </p:normalViewPr>
  <p:slideViewPr>
    <p:cSldViewPr>
      <p:cViewPr>
        <p:scale>
          <a:sx n="79" d="100"/>
          <a:sy n="79" d="100"/>
        </p:scale>
        <p:origin x="1620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2F4F1-883C-429F-A3AD-94CA4E089264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AEB76-9971-472A-8EBF-9202C51A9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988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78C6-3E5B-439A-8B26-2519CFD9E7E3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9E32-48E2-4942-9A00-BDB68743C08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78C6-3E5B-439A-8B26-2519CFD9E7E3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9E32-48E2-4942-9A00-BDB68743C0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78C6-3E5B-439A-8B26-2519CFD9E7E3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9E32-48E2-4942-9A00-BDB68743C0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78C6-3E5B-439A-8B26-2519CFD9E7E3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9E32-48E2-4942-9A00-BDB68743C0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78C6-3E5B-439A-8B26-2519CFD9E7E3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9E32-48E2-4942-9A00-BDB68743C08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78C6-3E5B-439A-8B26-2519CFD9E7E3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9E32-48E2-4942-9A00-BDB68743C0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78C6-3E5B-439A-8B26-2519CFD9E7E3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9E32-48E2-4942-9A00-BDB68743C0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78C6-3E5B-439A-8B26-2519CFD9E7E3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9E32-48E2-4942-9A00-BDB68743C0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78C6-3E5B-439A-8B26-2519CFD9E7E3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9E32-48E2-4942-9A00-BDB68743C0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78C6-3E5B-439A-8B26-2519CFD9E7E3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9E32-48E2-4942-9A00-BDB68743C0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78C6-3E5B-439A-8B26-2519CFD9E7E3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27F9E32-48E2-4942-9A00-BDB68743C08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6F78C6-3E5B-439A-8B26-2519CFD9E7E3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7F9E32-48E2-4942-9A00-BDB68743C086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20688"/>
            <a:ext cx="8784976" cy="3168352"/>
          </a:xfrm>
        </p:spPr>
        <p:txBody>
          <a:bodyPr/>
          <a:lstStyle/>
          <a:p>
            <a:pPr algn="ctr"/>
            <a:r>
              <a:rPr lang="ru-RU" dirty="0" smtClean="0"/>
              <a:t>Мастер класс. </a:t>
            </a:r>
            <a:br>
              <a:rPr lang="ru-RU" dirty="0" smtClean="0"/>
            </a:br>
            <a:r>
              <a:rPr lang="ru-RU" dirty="0" smtClean="0"/>
              <a:t>«Уголок уединения».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445224"/>
            <a:ext cx="7855024" cy="79208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Выполнила: воспитатель </a:t>
            </a:r>
          </a:p>
          <a:p>
            <a:r>
              <a:rPr lang="ru-RU" sz="1600" dirty="0" err="1" smtClean="0"/>
              <a:t>Гордова</a:t>
            </a:r>
            <a:r>
              <a:rPr lang="ru-RU" sz="1600" dirty="0" smtClean="0"/>
              <a:t> Ю.Л.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052735"/>
            <a:ext cx="7453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Психологический уголок в группе ДОУ</a:t>
            </a:r>
            <a:endParaRPr lang="ru-RU" sz="3200" dirty="0"/>
          </a:p>
        </p:txBody>
      </p:sp>
      <p:pic>
        <p:nvPicPr>
          <p:cNvPr id="5" name="Picture 2" descr="C:\Users\Admin\Desktop\PC1701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68" y="4005064"/>
            <a:ext cx="3320044" cy="252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Модуль 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Работу по наполняемости  уголка уединения  мы ещё не закончили </a:t>
            </a:r>
          </a:p>
          <a:p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Ждем ваших идей !</a:t>
            </a:r>
            <a:endParaRPr lang="ru-RU" sz="2000" dirty="0"/>
          </a:p>
        </p:txBody>
      </p:sp>
      <p:pic>
        <p:nvPicPr>
          <p:cNvPr id="9" name="Picture 4" descr="J:\PC1701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908720"/>
            <a:ext cx="3672408" cy="3038578"/>
          </a:xfrm>
          <a:prstGeom prst="rect">
            <a:avLst/>
          </a:prstGeom>
          <a:noFill/>
        </p:spPr>
      </p:pic>
      <p:pic>
        <p:nvPicPr>
          <p:cNvPr id="7170" name="Picture 2" descr="C:\Users\Admin\Desktop\PC3101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01008"/>
            <a:ext cx="327020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041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2743200" cy="1224136"/>
          </a:xfrm>
        </p:spPr>
        <p:txBody>
          <a:bodyPr/>
          <a:lstStyle/>
          <a:p>
            <a:r>
              <a:rPr lang="ru-RU" sz="3200" dirty="0" smtClean="0"/>
              <a:t>Этапы сборки</a:t>
            </a:r>
            <a:br>
              <a:rPr lang="ru-RU" sz="3200" dirty="0" smtClean="0"/>
            </a:br>
            <a:r>
              <a:rPr lang="ru-RU" sz="3200" dirty="0" smtClean="0"/>
              <a:t>№ 1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85800" y="1772816"/>
            <a:ext cx="2806080" cy="447558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Модуль был сделан из трех боковых стенок детской кроватки, их мы соединили петлями(уголками). </a:t>
            </a:r>
          </a:p>
          <a:p>
            <a:r>
              <a:rPr lang="ru-RU" sz="2000" dirty="0" smtClean="0"/>
              <a:t>С внутренней стороны модуля ввернули на рейки и перекладины несколько шурупов (петелек).</a:t>
            </a:r>
          </a:p>
          <a:p>
            <a:endParaRPr lang="ru-RU" sz="2000" dirty="0"/>
          </a:p>
        </p:txBody>
      </p:sp>
      <p:pic>
        <p:nvPicPr>
          <p:cNvPr id="5" name="Содержимое 4" descr="PC1701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4321152" y="3463826"/>
            <a:ext cx="2589933" cy="3096346"/>
          </a:xfrm>
        </p:spPr>
      </p:pic>
      <p:pic>
        <p:nvPicPr>
          <p:cNvPr id="6" name="Рисунок 5" descr="C:\Users\Admin\Desktop\PC1701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16734"/>
            <a:ext cx="3189362" cy="246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970432"/>
          </a:xfrm>
        </p:spPr>
        <p:txBody>
          <a:bodyPr/>
          <a:lstStyle/>
          <a:p>
            <a:r>
              <a:rPr lang="ru-RU" sz="3200" dirty="0" smtClean="0"/>
              <a:t>№ 2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dirty="0"/>
              <a:t>К</a:t>
            </a:r>
            <a:r>
              <a:rPr lang="ru-RU" sz="2000" dirty="0" smtClean="0"/>
              <a:t> верхней перекладине кроватки приклеили на клей «Момент» липкую ленту(к ней будет крепиться материя-занавес). Вторую часть липкой ленты пришили к занавесу. Размер занавеса соответствует  размеру стенок кровати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" name="Содержимое 4" descr="PC1701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22247" y="1772816"/>
            <a:ext cx="4032513" cy="352839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Оформление занавеса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Занавес одной из сторон  мы украсили  «Колобками настроения». Так </a:t>
            </a:r>
            <a:r>
              <a:rPr lang="ru-RU" sz="2000" dirty="0"/>
              <a:t>мы обозначили </a:t>
            </a:r>
            <a:r>
              <a:rPr lang="ru-RU" sz="2000" dirty="0" smtClean="0"/>
              <a:t>модуль «Уголок уединения».</a:t>
            </a:r>
            <a:endParaRPr lang="ru-RU" sz="2000" dirty="0"/>
          </a:p>
        </p:txBody>
      </p:sp>
      <p:pic>
        <p:nvPicPr>
          <p:cNvPr id="6146" name="Picture 2" descr="C:\Users\Admin\Desktop\PC1701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2045494"/>
            <a:ext cx="5111750" cy="38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22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Делаем карманы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2000" dirty="0" smtClean="0"/>
              <a:t>Карманы выполнены </a:t>
            </a:r>
            <a:r>
              <a:rPr lang="ru-RU" sz="2000" dirty="0"/>
              <a:t>из </a:t>
            </a:r>
            <a:r>
              <a:rPr lang="ru-RU" sz="2000" dirty="0" smtClean="0"/>
              <a:t>прозрачной пленки размер 6 см х</a:t>
            </a:r>
            <a:r>
              <a:rPr lang="ru-RU" sz="2000" dirty="0"/>
              <a:t> </a:t>
            </a:r>
            <a:r>
              <a:rPr lang="ru-RU" sz="2000" dirty="0" smtClean="0"/>
              <a:t>50 см. </a:t>
            </a:r>
            <a:endParaRPr lang="ru-RU" sz="2000" dirty="0"/>
          </a:p>
          <a:p>
            <a:r>
              <a:rPr lang="ru-RU" sz="2000" dirty="0" smtClean="0"/>
              <a:t>К плёнке приклеили атласные столбики 6 см и верхнюю и нижнюю ленту по 50 см(клей «Момент»). Расстояние между столбиков 8 см.</a:t>
            </a:r>
          </a:p>
          <a:p>
            <a:r>
              <a:rPr lang="ru-RU" sz="2000" dirty="0" smtClean="0"/>
              <a:t>Прошили на швейной машинке поперечные  атласные столбики и вверх заготовки.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-1692696" y="1880828"/>
            <a:ext cx="1440160" cy="4572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" name="Рисунок 12" descr="C:\Users\Admin\Desktop\P111019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59"/>
            <a:ext cx="2880320" cy="2114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Admin\Desktop\P11202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61048"/>
            <a:ext cx="2880320" cy="2189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Заготовки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446040" cy="4572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</a:t>
            </a:r>
            <a:r>
              <a:rPr lang="ru-RU" sz="2000" dirty="0"/>
              <a:t>Прошили на швейной машинке поперечные  атласные столбики и вверх заготовки. </a:t>
            </a:r>
          </a:p>
          <a:p>
            <a:r>
              <a:rPr lang="ru-RU" sz="2000" dirty="0" smtClean="0"/>
              <a:t>Столбики </a:t>
            </a:r>
            <a:r>
              <a:rPr lang="ru-RU" sz="2000" dirty="0"/>
              <a:t>и низ заготовки пришили к материи. Расстояние между рядов  8 см. Получилось 24 кармашка.</a:t>
            </a:r>
          </a:p>
          <a:p>
            <a:endParaRPr lang="ru-RU" sz="2000" dirty="0"/>
          </a:p>
        </p:txBody>
      </p:sp>
      <p:pic>
        <p:nvPicPr>
          <p:cNvPr id="5" name="Содержимое 4" descr="PC1701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1196752"/>
            <a:ext cx="2952328" cy="1911924"/>
          </a:xfrm>
          <a:prstGeom prst="rect">
            <a:avLst/>
          </a:prstGeom>
        </p:spPr>
      </p:pic>
      <p:pic>
        <p:nvPicPr>
          <p:cNvPr id="6" name="Picture 3" descr="J:\PC170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645024"/>
            <a:ext cx="2952328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0806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Оформляем карманы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55576" y="1716077"/>
            <a:ext cx="2743200" cy="4572000"/>
          </a:xfrm>
        </p:spPr>
        <p:txBody>
          <a:bodyPr>
            <a:normAutofit/>
          </a:bodyPr>
          <a:lstStyle/>
          <a:p>
            <a:r>
              <a:rPr lang="ru-RU" sz="2000" dirty="0"/>
              <a:t>Каждый карман обозначен картинкой ребенка (как на шкафчиках). В отдельных кармашках набор </a:t>
            </a:r>
            <a:r>
              <a:rPr lang="ru-RU" sz="2000" dirty="0" smtClean="0"/>
              <a:t>картинок «Колобки»(моё </a:t>
            </a:r>
            <a:r>
              <a:rPr lang="ru-RU" sz="2000" dirty="0"/>
              <a:t>настроение).  </a:t>
            </a:r>
          </a:p>
        </p:txBody>
      </p:sp>
      <p:pic>
        <p:nvPicPr>
          <p:cNvPr id="5" name="Содержимое 4" descr="PC1701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31566" y="980728"/>
            <a:ext cx="3652802" cy="2736304"/>
          </a:xfrm>
        </p:spPr>
      </p:pic>
      <p:pic>
        <p:nvPicPr>
          <p:cNvPr id="7" name="Picture 2" descr="J:\PC170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4220" y="4005064"/>
            <a:ext cx="3600400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6775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78972"/>
            <a:ext cx="2743200" cy="1162050"/>
          </a:xfrm>
        </p:spPr>
        <p:txBody>
          <a:bodyPr/>
          <a:lstStyle/>
          <a:p>
            <a:r>
              <a:rPr lang="ru-RU" sz="3200" dirty="0" smtClean="0"/>
              <a:t>Оснащение</a:t>
            </a:r>
            <a:r>
              <a:rPr lang="ru-RU" dirty="0" smtClean="0"/>
              <a:t> </a:t>
            </a:r>
            <a:r>
              <a:rPr lang="ru-RU" sz="3200" dirty="0" smtClean="0"/>
              <a:t>уголка уединения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1560" y="2132856"/>
            <a:ext cx="2743200" cy="4464496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</a:rPr>
              <a:t>    Коврик 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</a:rPr>
              <a:t>для 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</a:rPr>
              <a:t>злости</a:t>
            </a:r>
            <a:endParaRPr lang="ru-RU" sz="2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200" b="1" dirty="0">
                <a:solidFill>
                  <a:schemeClr val="accent5">
                    <a:lumMod val="75000"/>
                  </a:schemeClr>
                </a:solidFill>
              </a:rPr>
              <a:t>Дети знают, что если они злятся, </a:t>
            </a:r>
          </a:p>
          <a:p>
            <a:r>
              <a:rPr lang="ru-RU" sz="2200" b="1" dirty="0">
                <a:solidFill>
                  <a:schemeClr val="accent5">
                    <a:lumMod val="75000"/>
                  </a:schemeClr>
                </a:solidFill>
              </a:rPr>
              <a:t>нужно потопать по коврику </a:t>
            </a:r>
          </a:p>
          <a:p>
            <a:r>
              <a:rPr lang="ru-RU" sz="2200" b="1" dirty="0">
                <a:solidFill>
                  <a:schemeClr val="accent5">
                    <a:lumMod val="75000"/>
                  </a:schemeClr>
                </a:solidFill>
              </a:rPr>
              <a:t>и злость 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</a:rPr>
              <a:t>пройдет. </a:t>
            </a:r>
          </a:p>
          <a:p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</a:rPr>
              <a:t>   Стаканы для крика</a:t>
            </a:r>
            <a:endParaRPr lang="ru-RU" sz="2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200" b="1" dirty="0">
                <a:solidFill>
                  <a:schemeClr val="accent5">
                    <a:lumMod val="75000"/>
                  </a:schemeClr>
                </a:solidFill>
              </a:rPr>
              <a:t>Если ребенок </a:t>
            </a:r>
          </a:p>
          <a:p>
            <a:r>
              <a:rPr lang="ru-RU" sz="2200" b="1" dirty="0">
                <a:solidFill>
                  <a:schemeClr val="accent5">
                    <a:lumMod val="75000"/>
                  </a:schemeClr>
                </a:solidFill>
              </a:rPr>
              <a:t>на кого-то злится </a:t>
            </a:r>
          </a:p>
          <a:p>
            <a:r>
              <a:rPr lang="ru-RU" sz="2200" b="1" dirty="0">
                <a:solidFill>
                  <a:schemeClr val="accent5">
                    <a:lumMod val="75000"/>
                  </a:schemeClr>
                </a:solidFill>
              </a:rPr>
              <a:t>или обижен, 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</a:rPr>
              <a:t>он может высказать 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</a:rPr>
              <a:t>свою обиду 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</a:rPr>
              <a:t>в стаканчик 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</a:rPr>
              <a:t>и ему станет легче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endParaRPr lang="ru-RU" dirty="0"/>
          </a:p>
        </p:txBody>
      </p:sp>
      <p:pic>
        <p:nvPicPr>
          <p:cNvPr id="3080" name="Picture 8" descr="J:\PC310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6918" y="3789040"/>
            <a:ext cx="2791306" cy="2448272"/>
          </a:xfrm>
          <a:prstGeom prst="rect">
            <a:avLst/>
          </a:prstGeom>
          <a:noFill/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 flipH="1">
            <a:off x="-1620688" y="5157192"/>
            <a:ext cx="1224135" cy="130475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3" name="Рисунок 12" descr="C:\Users\Admin\Desktop\PC17013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10711"/>
            <a:ext cx="3174781" cy="2634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7048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Куклы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2001748"/>
            <a:ext cx="2743200" cy="424665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Tx/>
              <a:buSzTx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Отвлечься и поговорить можно  с самодельными куклами(творчество бабушки ребенка)</a:t>
            </a:r>
          </a:p>
          <a:p>
            <a:pPr lvl="0">
              <a:spcBef>
                <a:spcPts val="0"/>
              </a:spcBef>
              <a:buClrTx/>
              <a:buSzTx/>
            </a:pPr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«Заплети косичку»</a:t>
            </a: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Выбери девочку с таким же настроением как и  у тебя сейчас.</a:t>
            </a:r>
            <a:endParaRPr lang="ru-RU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01008"/>
            <a:ext cx="3456384" cy="27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C:\Users\Admin\Desktop\PC17014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92696"/>
            <a:ext cx="3609975" cy="2618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6102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476</TotalTime>
  <Words>290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Мастер класс.  «Уголок уединения».</vt:lpstr>
      <vt:lpstr>Этапы сборки № 1</vt:lpstr>
      <vt:lpstr>№ 2</vt:lpstr>
      <vt:lpstr>Оформление занавеса</vt:lpstr>
      <vt:lpstr>Делаем карманы</vt:lpstr>
      <vt:lpstr>Заготовки</vt:lpstr>
      <vt:lpstr>Оформляем карманы</vt:lpstr>
      <vt:lpstr>Оснащение уголка уединения</vt:lpstr>
      <vt:lpstr>Куклы</vt:lpstr>
      <vt:lpstr>Модуль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Зона уединения.</dc:title>
  <dc:creator>Тюрин</dc:creator>
  <cp:lastModifiedBy>Admin</cp:lastModifiedBy>
  <cp:revision>47</cp:revision>
  <dcterms:created xsi:type="dcterms:W3CDTF">2016-01-10T12:15:24Z</dcterms:created>
  <dcterms:modified xsi:type="dcterms:W3CDTF">2016-01-22T17:50:09Z</dcterms:modified>
</cp:coreProperties>
</file>