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notesMasterIdLst>
    <p:notesMasterId r:id="rId14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Образ слайда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Заметки 4"/>
          <p:cNvSpPr txBox="1"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 txBox="1">
            <a:spLocks noGrp="1"/>
          </p:cNvSpPr>
          <p:nvPr>
            <p:ph type="body" idx="3"/>
          </p:nvPr>
        </p:nvSpPr>
        <p:spPr>
          <a:xfrm>
            <a:off x="685800" y="609600"/>
            <a:ext cx="7086600" cy="5334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sz="4400" b="0" i="0" u="none" strike="noStrike" baseline="0">
                <a:solidFill>
                  <a:srgbClr val="000000"/>
                </a:solidFill>
                <a:latin typeface="Arial"/>
              </a:rPr>
              <a:t>Click to edit Master title style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 sz="32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sz="3200" b="0" i="0" u="none" strike="noStrike" baseline="0">
                <a:solidFill>
                  <a:srgbClr val="000000"/>
                </a:solidFill>
                <a:latin typeface="Arial"/>
              </a:rPr>
              <a:t>Click to edit Master subtitle style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8229600" cy="45053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3375"/>
            <a:ext cx="4022725" cy="45053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651375" y="1603375"/>
            <a:ext cx="4022725" cy="45053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0"/>
            <a:r>
              <a:rPr/>
              <a:t>Second level</a:t>
            </a:r>
          </a:p>
          <a:p>
            <a:pPr lvl="0"/>
            <a:r>
              <a:rPr/>
              <a:t>Third level</a:t>
            </a:r>
          </a:p>
          <a:p>
            <a:pPr lvl="0"/>
            <a:r>
              <a:rPr/>
              <a:t>Fourth level</a:t>
            </a:r>
          </a:p>
          <a:p>
            <a:pPr lvl="0"/>
            <a:r>
              <a:rPr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/>
          <a:lstStyle>
            <a:lvl1pPr lvl="0">
              <a:defRPr/>
            </a:lvl1pPr>
          </a:lstStyle>
          <a:p>
            <a:pPr lvl="0"/>
            <a:r>
              <a:rPr/>
              <a:t>Click to edit Master title style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anchor="t"/>
          <a:lstStyle>
            <a:lvl1pPr lvl="0">
              <a:defRPr/>
            </a:lvl1pPr>
          </a:lstStyle>
          <a:p>
            <a:fld id="{8B38DBA3-52F9-4AF4-A6A4-FA4D7DB2F99C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marL="0" lvl="0" indent="0" algn="ctr">
        <a:lnSpc>
          <a:spcPct val="100000"/>
        </a:lnSpc>
        <a:buNone/>
        <a:defRPr sz="4400" b="0" i="0" u="none" strike="noStrike" baseline="0">
          <a:solidFill>
            <a:srgbClr val="000000"/>
          </a:solidFill>
          <a:latin typeface="Arial"/>
        </a:defRPr>
      </a:lvl1pPr>
    </p:titleStyle>
    <p:bodyStyle>
      <a:lvl1pPr marL="342900" lvl="0" indent="-342900" algn="l">
        <a:lnSpc>
          <a:spcPct val="100000"/>
        </a:lnSpc>
        <a:spcBef>
          <a:spcPct val="20000"/>
        </a:spcBef>
        <a:buChar char="•"/>
        <a:defRPr sz="3200" b="0" i="0" u="none" strike="noStrike" baseline="0">
          <a:solidFill>
            <a:srgbClr val="000000"/>
          </a:solidFill>
          <a:latin typeface="Arial"/>
        </a:defRPr>
      </a:lvl1pPr>
      <a:lvl2pPr marL="742950" lvl="0" indent="-285750">
        <a:defRPr sz="2800"/>
      </a:lvl2pPr>
      <a:lvl3pPr marL="1143000" lvl="0" indent="-228600">
        <a:defRPr sz="2400"/>
      </a:lvl3pPr>
      <a:lvl4pPr marL="1600200" lvl="0" indent="-228600">
        <a:defRPr sz="2000"/>
      </a:lvl4pPr>
      <a:lvl5pPr marL="2057400" lvl="0" indent="-228600"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22225"/>
            <a:ext cx="9159875" cy="6832600"/>
          </a:xfrm>
          <a:prstGeom prst="rect">
            <a:avLst/>
          </a:prstGeom>
          <a:noFill/>
        </p:spPr>
      </p:pic>
      <p:sp>
        <p:nvSpPr>
          <p:cNvPr id="3" name="Заголовок 2"/>
          <p:cNvSpPr txBox="1">
            <a:spLocks noGrp="1"/>
          </p:cNvSpPr>
          <p:nvPr>
            <p:ph type="ctrTitle"/>
          </p:nvPr>
        </p:nvSpPr>
        <p:spPr>
          <a:xfrm>
            <a:off x="-1292225" y="4635500"/>
            <a:ext cx="7769225" cy="1470025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 sz="4400" b="0" i="0" u="none" strike="noStrike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sz="4400" b="0" i="1" u="none" strike="noStrike" baseline="0">
                <a:solidFill>
                  <a:srgbClr val="FFFFFF"/>
                </a:solidFill>
                <a:latin typeface="Georgia"/>
              </a:rPr>
              <a:t>Прогулка</a:t>
            </a:r>
          </a:p>
          <a:p>
            <a:pPr lvl="0"/>
            <a:r>
              <a:rPr sz="4400" b="0" i="1" u="none" strike="noStrike" baseline="0">
                <a:solidFill>
                  <a:srgbClr val="FFFFFF"/>
                </a:solidFill>
                <a:latin typeface="Georgia"/>
              </a:rPr>
              <a:t>по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1"/>
          </p:nvPr>
        </p:nvSpPr>
        <p:spPr>
          <a:xfrm>
            <a:off x="-342900" y="5924550"/>
            <a:ext cx="6397625" cy="17526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algn="ctr">
              <a:buNone/>
            </a:pPr>
            <a:r>
              <a:rPr sz="4800" b="0" i="0" u="none" strike="noStrike" baseline="0">
                <a:solidFill>
                  <a:srgbClr val="FFFFFF"/>
                </a:solidFill>
                <a:latin typeface="Times New Roman"/>
              </a:rPr>
              <a:t>Санкт-Петербургу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4025" y="152400"/>
            <a:ext cx="3311525" cy="50482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>
                <a:solidFill>
                  <a:srgbClr val="FFFFFF"/>
                </a:solidFill>
              </a:rPr>
              <a:t>Океанариум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12950" y="2632075"/>
            <a:ext cx="7165975" cy="4278312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-33338"/>
            <a:ext cx="4314825" cy="35687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7700" y="692150"/>
            <a:ext cx="3810000" cy="12700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Зоопарк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50350" cy="6867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</p:spPr>
        <p:txBody>
          <a:bodyPr wrap="square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437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endParaRPr/>
          </a:p>
        </p:txBody>
      </p:sp>
      <p:pic>
        <p:nvPicPr>
          <p:cNvPr id="4" name="Рисунок 3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4975" y="568325"/>
            <a:ext cx="3810000" cy="12700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 algn="ctr"/>
            <a:r>
              <a:rPr sz="3000" b="1"/>
              <a:t>Петропавловская</a:t>
            </a:r>
          </a:p>
          <a:p>
            <a:pPr lvl="0" indent="-171450" algn="ctr"/>
            <a:r>
              <a:rPr sz="3000" b="1"/>
              <a:t>крепость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1800" y="781050"/>
            <a:ext cx="3810000" cy="12700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Кунсткамера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9550" y="301625"/>
            <a:ext cx="3810000" cy="12700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Крейсер "Аврора"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129309" y="679003"/>
            <a:ext cx="6597350" cy="54726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19275" y="88900"/>
            <a:ext cx="3810000" cy="439737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Медный всадник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700" y="25400"/>
            <a:ext cx="9128125" cy="6794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22750" y="349250"/>
            <a:ext cx="4803775" cy="9652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Александровская колонна </a:t>
            </a:r>
          </a:p>
          <a:p>
            <a:pPr lvl="0" indent="-171450"/>
            <a:r>
              <a:rPr sz="3000" b="1"/>
              <a:t>на Дворцовой площади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25400" y="0"/>
            <a:ext cx="9169400" cy="68611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3825" y="82550"/>
            <a:ext cx="3810000" cy="3683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Петергоф. Фонтаны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6725" y="330200"/>
            <a:ext cx="3810000" cy="1270000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Ростральные колонны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3175"/>
            <a:ext cx="9159875" cy="68643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02375" y="206375"/>
            <a:ext cx="2709862" cy="498475"/>
          </a:xfrm>
          <a:prstGeom prst="rect">
            <a:avLst/>
          </a:prstGeom>
          <a:noFill/>
        </p:spPr>
        <p:txBody>
          <a:bodyPr wrap="square" anchor="t"/>
          <a:lstStyle>
            <a:lvl1pPr lvl="0">
              <a:defRPr/>
            </a:lvl1pPr>
          </a:lstStyle>
          <a:p>
            <a:pPr lvl="0" indent="-171450"/>
            <a:r>
              <a:rPr sz="3000" b="1"/>
              <a:t>Развод мостов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Design</vt:lpstr>
      <vt:lpstr>Прогулка по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Прогулка по</dc:title>
  <cp:lastModifiedBy>Владелец</cp:lastModifiedBy>
  <cp:revision>2</cp:revision>
  <dcterms:modified xsi:type="dcterms:W3CDTF">2015-09-16T09:08:04Z</dcterms:modified>
</cp:coreProperties>
</file>