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1"/>
  </p:notesMasterIdLst>
  <p:sldIdLst>
    <p:sldId id="316" r:id="rId2"/>
    <p:sldId id="318" r:id="rId3"/>
    <p:sldId id="319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17" r:id="rId20"/>
  </p:sldIdLst>
  <p:sldSz cx="9144000" cy="6858000" type="screen4x3"/>
  <p:notesSz cx="6858000" cy="9144000"/>
  <p:defaultTextStyle>
    <a:defPPr>
      <a:defRPr lang="en-AU"/>
    </a:defPPr>
    <a:lvl1pPr algn="ctr" rtl="0" fontAlgn="base">
      <a:spcBef>
        <a:spcPct val="0"/>
      </a:spcBef>
      <a:spcAft>
        <a:spcPct val="0"/>
      </a:spcAft>
      <a:defRPr sz="2400" b="1" kern="1200">
        <a:solidFill>
          <a:srgbClr val="FF0066"/>
        </a:solidFill>
        <a:latin typeface="Times New Roman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rgbClr val="FF0066"/>
        </a:solidFill>
        <a:latin typeface="Times New Roman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rgbClr val="FF0066"/>
        </a:solidFill>
        <a:latin typeface="Times New Roman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rgbClr val="FF0066"/>
        </a:solidFill>
        <a:latin typeface="Times New Roman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rgbClr val="FF0066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66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66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66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66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FF0066"/>
    <a:srgbClr val="9900FF"/>
    <a:srgbClr val="6600FF"/>
    <a:srgbClr val="9933FF"/>
    <a:srgbClr val="6600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5" autoAdjust="0"/>
    <p:restoredTop sz="93678" autoAdjust="0"/>
  </p:normalViewPr>
  <p:slideViewPr>
    <p:cSldViewPr>
      <p:cViewPr varScale="1">
        <p:scale>
          <a:sx n="80" d="100"/>
          <a:sy n="80" d="100"/>
        </p:scale>
        <p:origin x="-16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9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202F565-B640-466A-B48C-08612C4E652A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AE7D8DB-A125-4C4C-AE10-24FF198DE5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34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                                                                                              «Посижу в тишине…»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E7D8DB-A125-4C4C-AE10-24FF198DE571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                                                                                               Берестяной домик.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E7D8DB-A125-4C4C-AE10-24FF198DE571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                                                                             </a:t>
            </a:r>
            <a:r>
              <a:rPr lang="ru-RU" baseline="0" dirty="0" smtClean="0"/>
              <a:t>  </a:t>
            </a:r>
            <a:r>
              <a:rPr lang="ru-RU" dirty="0" smtClean="0"/>
              <a:t>  «Волшебный аквариум»</a:t>
            </a:r>
            <a:r>
              <a:rPr lang="ru-RU" baseline="0" dirty="0" smtClean="0"/>
              <a:t> или уголок уединения…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E7D8DB-A125-4C4C-AE10-24FF198DE571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                                                                                Приключения Пуговички. (В сочетании</a:t>
            </a:r>
            <a:r>
              <a:rPr lang="ru-RU" baseline="0" dirty="0" smtClean="0"/>
              <a:t> с вышивкой).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E7D8DB-A125-4C4C-AE10-24FF198DE571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                                                                                      Наши массажные дорожки…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E7D8DB-A125-4C4C-AE10-24FF198DE571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                                                                                          «Приключения Пуговички».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E7D8DB-A125-4C4C-AE10-24FF198DE571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                                                                                            «Фисташковое дерево».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E7D8DB-A125-4C4C-AE10-24FF198DE571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                                                                                              «Морские фантазии».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E7D8DB-A125-4C4C-AE10-24FF198DE571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                                                                                             «На лесной полянке».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E7D8DB-A125-4C4C-AE10-24FF198DE571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                                                                                                   «Уточка».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E7D8DB-A125-4C4C-AE10-24FF198DE571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                                                                          Наши поделки</a:t>
            </a:r>
            <a:r>
              <a:rPr lang="ru-RU" baseline="0" dirty="0" smtClean="0"/>
              <a:t> из природного материала.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E7D8DB-A125-4C4C-AE10-24FF198DE571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                                                                                                          «Гжель».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E7D8DB-A125-4C4C-AE10-24FF198DE571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                                                                          Природа – наш</a:t>
            </a:r>
            <a:r>
              <a:rPr lang="ru-RU" baseline="0" dirty="0" smtClean="0"/>
              <a:t> дом родной. (Дом из бересты).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E7D8DB-A125-4C4C-AE10-24FF198DE571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                                                                                             Природный уголок.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E7D8DB-A125-4C4C-AE10-24FF198DE571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F434A-1EAA-4EF3-ADE0-D19AC5B6F71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2371917"/>
      </p:ext>
    </p:extLst>
  </p:cSld>
  <p:clrMapOvr>
    <a:masterClrMapping/>
  </p:clrMapOvr>
  <p:transition advClick="0" advTm="2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202FF-9765-4522-BD9B-483A0EF2921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881110"/>
      </p:ext>
    </p:extLst>
  </p:cSld>
  <p:clrMapOvr>
    <a:masterClrMapping/>
  </p:clrMapOvr>
  <p:transition advClick="0" advTm="2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73F39-7CA2-4F57-94CD-448B207393F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169918"/>
      </p:ext>
    </p:extLst>
  </p:cSld>
  <p:clrMapOvr>
    <a:masterClrMapping/>
  </p:clrMapOvr>
  <p:transition advClick="0" advTm="2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DF3DD-1FDC-41D8-BC63-76D3D572AD1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8678322"/>
      </p:ext>
    </p:extLst>
  </p:cSld>
  <p:clrMapOvr>
    <a:masterClrMapping/>
  </p:clrMapOvr>
  <p:transition advClick="0" advTm="2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3F3CE-7D53-47F2-B284-0E9D5D7DCAD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0945105"/>
      </p:ext>
    </p:extLst>
  </p:cSld>
  <p:clrMapOvr>
    <a:masterClrMapping/>
  </p:clrMapOvr>
  <p:transition advClick="0" advTm="2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8ABBD-FC85-463B-AC36-AAD09246AA3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4880568"/>
      </p:ext>
    </p:extLst>
  </p:cSld>
  <p:clrMapOvr>
    <a:masterClrMapping/>
  </p:clrMapOvr>
  <p:transition advClick="0" advTm="2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E6A61-704E-461C-A999-D7F1FC9CCA9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2715507"/>
      </p:ext>
    </p:extLst>
  </p:cSld>
  <p:clrMapOvr>
    <a:masterClrMapping/>
  </p:clrMapOvr>
  <p:transition advClick="0" advTm="2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2E75F-116A-4A9B-975D-77F43A9D948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3436938"/>
      </p:ext>
    </p:extLst>
  </p:cSld>
  <p:clrMapOvr>
    <a:masterClrMapping/>
  </p:clrMapOvr>
  <p:transition advClick="0" advTm="2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E10A8-3095-4B9F-BB25-7BC1F9E756D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305469"/>
      </p:ext>
    </p:extLst>
  </p:cSld>
  <p:clrMapOvr>
    <a:masterClrMapping/>
  </p:clrMapOvr>
  <p:transition advClick="0" advTm="2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02167-A284-4A5C-8345-85DA9ED8E01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0776666"/>
      </p:ext>
    </p:extLst>
  </p:cSld>
  <p:clrMapOvr>
    <a:masterClrMapping/>
  </p:clrMapOvr>
  <p:transition advClick="0" advTm="2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425FB-BE0F-418F-82F3-784ED76330D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2123295"/>
      </p:ext>
    </p:extLst>
  </p:cSld>
  <p:clrMapOvr>
    <a:masterClrMapping/>
  </p:clrMapOvr>
  <p:transition advClick="0" advTm="2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2F1FF0A2-9724-463C-A20E-685FFD164D4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advClick="0" advTm="2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269915"/>
            <a:ext cx="6768752" cy="424731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5400" b="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Презентация коллекций старшей группы «Грибочек» МБДОУ «Детский сад №36 «Полянка»</a:t>
            </a:r>
            <a:endParaRPr lang="ru-RU" sz="5400" b="0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16950"/>
      </p:ext>
    </p:extLst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UserXP\Рабочий стол\Новаое фото\DSC0323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357166"/>
            <a:ext cx="8286808" cy="621510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UserXP\Рабочий стол\Новаое фото\DSC0323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22" y="357166"/>
            <a:ext cx="8167743" cy="612580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UserXP\Рабочий стол\Новаое фото\DSC0324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3" y="285728"/>
            <a:ext cx="8191557" cy="614366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UserXP\Рабочий стол\Новаое фото\DSC0324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3" y="357166"/>
            <a:ext cx="8143932" cy="610794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UserXP\Рабочий стол\Новаое фото\DSC0324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598" y="285728"/>
            <a:ext cx="8286808" cy="621510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UserXP\Рабочий стол\Новаое фото\DSC0324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6719" y="190477"/>
            <a:ext cx="4839925" cy="645323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UserXP\Рабочий стол\Новаое фото\DSC0324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57166"/>
            <a:ext cx="8405872" cy="614366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UserXP\Рабочий стол\Новаое фото\DSC0325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214290"/>
            <a:ext cx="8348621" cy="626146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UserXP\Рабочий стол\Новаое фото\Копия DSC0324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409" y="321447"/>
            <a:ext cx="8334433" cy="62508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XP\Рабочий стол\Новаое фото\DSC0320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285727"/>
            <a:ext cx="8358246" cy="626868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XP\Рабочий стол\Новаое фото\DSC0321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412" y="214290"/>
            <a:ext cx="8431364" cy="628654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XP\Рабочий стол\Новаое фото\DSC0321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85728"/>
            <a:ext cx="8429684" cy="616152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XP\Рабочий стол\Новаое фото\DSC0322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19" y="285728"/>
            <a:ext cx="8286809" cy="621510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XP\Рабочий стол\Новаое фото\DSC0322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285728"/>
            <a:ext cx="8358246" cy="626868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erXP\Рабочий стол\Новаое фото\DSC0322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285728"/>
            <a:ext cx="8267653" cy="620074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XP\Рабочий стол\Новаое фото\DSC0322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85728"/>
            <a:ext cx="8429684" cy="632226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UserXP\Рабочий стол\Новаое фото\DSC0322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357166"/>
            <a:ext cx="8286808" cy="617938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UserXP\Рабочий стол\Новаое фото\DSC0323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250009"/>
            <a:ext cx="8358246" cy="626868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</TotalTime>
  <Words>116</Words>
  <Application>Microsoft Office PowerPoint</Application>
  <PresentationFormat>Экран (4:3)</PresentationFormat>
  <Paragraphs>29</Paragraphs>
  <Slides>19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000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мире коллекций.</dc:title>
  <dc:subject>Коллекционирование.</dc:subject>
  <dc:creator>Ваган И,Е.</dc:creator>
  <cp:lastModifiedBy>UserXP</cp:lastModifiedBy>
  <cp:revision>56</cp:revision>
  <dcterms:created xsi:type="dcterms:W3CDTF">2011-12-28T08:22:01Z</dcterms:created>
  <dcterms:modified xsi:type="dcterms:W3CDTF">2016-01-22T13:27:47Z</dcterms:modified>
  <cp:category>Interactive</cp:category>
</cp:coreProperties>
</file>