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5"/>
  </p:notesMasterIdLst>
  <p:sldIdLst>
    <p:sldId id="316" r:id="rId2"/>
    <p:sldId id="315" r:id="rId3"/>
    <p:sldId id="314" r:id="rId4"/>
    <p:sldId id="313" r:id="rId5"/>
    <p:sldId id="312" r:id="rId6"/>
    <p:sldId id="311" r:id="rId7"/>
    <p:sldId id="308" r:id="rId8"/>
    <p:sldId id="306" r:id="rId9"/>
    <p:sldId id="305" r:id="rId10"/>
    <p:sldId id="304" r:id="rId11"/>
    <p:sldId id="302" r:id="rId12"/>
    <p:sldId id="301" r:id="rId13"/>
    <p:sldId id="300" r:id="rId14"/>
    <p:sldId id="299" r:id="rId15"/>
    <p:sldId id="297" r:id="rId16"/>
    <p:sldId id="296" r:id="rId17"/>
    <p:sldId id="294" r:id="rId18"/>
    <p:sldId id="292" r:id="rId19"/>
    <p:sldId id="291" r:id="rId20"/>
    <p:sldId id="290" r:id="rId21"/>
    <p:sldId id="289" r:id="rId22"/>
    <p:sldId id="288" r:id="rId23"/>
    <p:sldId id="295" r:id="rId24"/>
  </p:sldIdLst>
  <p:sldSz cx="9144000" cy="6858000" type="screen4x3"/>
  <p:notesSz cx="6858000" cy="9144000"/>
  <p:defaultTextStyle>
    <a:defPPr>
      <a:defRPr lang="en-AU"/>
    </a:defPPr>
    <a:lvl1pPr algn="ctr" rtl="0" fontAlgn="base">
      <a:spcBef>
        <a:spcPct val="0"/>
      </a:spcBef>
      <a:spcAft>
        <a:spcPct val="0"/>
      </a:spcAft>
      <a:defRPr sz="2400" b="1" kern="1200">
        <a:solidFill>
          <a:srgbClr val="FF0066"/>
        </a:solidFill>
        <a:latin typeface="Times New Roman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b="1" kern="1200">
        <a:solidFill>
          <a:srgbClr val="FF0066"/>
        </a:solidFill>
        <a:latin typeface="Times New Roman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b="1" kern="1200">
        <a:solidFill>
          <a:srgbClr val="FF0066"/>
        </a:solidFill>
        <a:latin typeface="Times New Roman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b="1" kern="1200">
        <a:solidFill>
          <a:srgbClr val="FF0066"/>
        </a:solidFill>
        <a:latin typeface="Times New Roman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b="1" kern="1200">
        <a:solidFill>
          <a:srgbClr val="FF0066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rgbClr val="FF0066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rgbClr val="FF0066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rgbClr val="FF0066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rgbClr val="FF0066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FF"/>
    <a:srgbClr val="FF0066"/>
    <a:srgbClr val="9900FF"/>
    <a:srgbClr val="6600FF"/>
    <a:srgbClr val="9933FF"/>
    <a:srgbClr val="6600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15" autoAdjust="0"/>
    <p:restoredTop sz="93678" autoAdjust="0"/>
  </p:normalViewPr>
  <p:slideViewPr>
    <p:cSldViewPr>
      <p:cViewPr varScale="1">
        <p:scale>
          <a:sx n="92" d="100"/>
          <a:sy n="92" d="100"/>
        </p:scale>
        <p:origin x="-133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329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202F565-B640-466A-B48C-08612C4E652A}" type="datetimeFigureOut">
              <a:rPr lang="ru-RU"/>
              <a:pPr>
                <a:defRPr/>
              </a:pPr>
              <a:t>22.01.2016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AE7D8DB-A125-4C4C-AE10-24FF198DE5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348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                                                                                                         «Сладкая салфетка».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E7D8DB-A125-4C4C-AE10-24FF198DE571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                                                                                                                       «Кустик».</a:t>
            </a:r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 b="1">
                <a:solidFill>
                  <a:srgbClr val="FF0066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rgbClr val="FF0066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rgbClr val="FF0066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rgbClr val="FF0066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rgbClr val="FF0066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66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66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66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66"/>
                </a:solidFill>
                <a:latin typeface="Times New Roman" charset="0"/>
              </a:defRPr>
            </a:lvl9pPr>
          </a:lstStyle>
          <a:p>
            <a:pPr eaLnBrk="1" hangingPunct="1"/>
            <a:fld id="{9949A46A-6FA5-43F2-9E80-0979127CA1D0}" type="slidenum">
              <a:rPr lang="ru-RU" sz="1200" smtClean="0"/>
              <a:pPr eaLnBrk="1" hangingPunct="1"/>
              <a:t>13</a:t>
            </a:fld>
            <a:endParaRPr lang="ru-RU" sz="12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                                                                                                                     «Просто цветочек».</a:t>
            </a:r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 b="1">
                <a:solidFill>
                  <a:srgbClr val="FF0066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rgbClr val="FF0066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rgbClr val="FF0066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rgbClr val="FF0066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rgbClr val="FF0066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66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66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66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66"/>
                </a:solidFill>
                <a:latin typeface="Times New Roman" charset="0"/>
              </a:defRPr>
            </a:lvl9pPr>
          </a:lstStyle>
          <a:p>
            <a:pPr eaLnBrk="1" hangingPunct="1"/>
            <a:fld id="{ED30271E-DDFA-4CFF-8373-448B3BDB5BB8}" type="slidenum">
              <a:rPr lang="ru-RU" sz="1200" smtClean="0"/>
              <a:pPr eaLnBrk="1" hangingPunct="1"/>
              <a:t>14</a:t>
            </a:fld>
            <a:endParaRPr lang="ru-RU" sz="12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                                                                                                               «Пуговички в камыше».</a:t>
            </a:r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 b="1">
                <a:solidFill>
                  <a:srgbClr val="FF0066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rgbClr val="FF0066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rgbClr val="FF0066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rgbClr val="FF0066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rgbClr val="FF0066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66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66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66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66"/>
                </a:solidFill>
                <a:latin typeface="Times New Roman" charset="0"/>
              </a:defRPr>
            </a:lvl9pPr>
          </a:lstStyle>
          <a:p>
            <a:pPr eaLnBrk="1" hangingPunct="1"/>
            <a:fld id="{BA6E7743-AA93-4A8E-B8F1-0C3DADE500D5}" type="slidenum">
              <a:rPr lang="ru-RU" sz="1200" smtClean="0"/>
              <a:pPr eaLnBrk="1" hangingPunct="1"/>
              <a:t>15</a:t>
            </a:fld>
            <a:endParaRPr lang="ru-RU" sz="120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                                                                                              Бывают и такие пуговички- зверюшки…</a:t>
            </a:r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 b="1">
                <a:solidFill>
                  <a:srgbClr val="FF0066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rgbClr val="FF0066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rgbClr val="FF0066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rgbClr val="FF0066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rgbClr val="FF0066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66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66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66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66"/>
                </a:solidFill>
                <a:latin typeface="Times New Roman" charset="0"/>
              </a:defRPr>
            </a:lvl9pPr>
          </a:lstStyle>
          <a:p>
            <a:pPr eaLnBrk="1" hangingPunct="1"/>
            <a:fld id="{06BB0D1B-F888-42D4-A5F2-AB4568A166C2}" type="slidenum">
              <a:rPr lang="ru-RU" sz="1200" smtClean="0"/>
              <a:pPr eaLnBrk="1" hangingPunct="1"/>
              <a:t>16</a:t>
            </a:fld>
            <a:endParaRPr lang="ru-RU" sz="120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                                                                                                                   « Машина, светофор…».</a:t>
            </a:r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 b="1">
                <a:solidFill>
                  <a:srgbClr val="FF0066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rgbClr val="FF0066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rgbClr val="FF0066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rgbClr val="FF0066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rgbClr val="FF0066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66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66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66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66"/>
                </a:solidFill>
                <a:latin typeface="Times New Roman" charset="0"/>
              </a:defRPr>
            </a:lvl9pPr>
          </a:lstStyle>
          <a:p>
            <a:pPr eaLnBrk="1" hangingPunct="1"/>
            <a:fld id="{BDC2B80B-3149-4C06-A102-A3B0E5E0C1A1}" type="slidenum">
              <a:rPr lang="ru-RU" sz="1200" smtClean="0"/>
              <a:pPr eaLnBrk="1" hangingPunct="1"/>
              <a:t>17</a:t>
            </a:fld>
            <a:endParaRPr lang="ru-RU" sz="120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mtClean="0"/>
              <a:t>                                                                                                              «</a:t>
            </a:r>
            <a:r>
              <a:rPr lang="ru-RU" dirty="0" smtClean="0"/>
              <a:t>Машина</a:t>
            </a:r>
            <a:r>
              <a:rPr lang="ru-RU" smtClean="0"/>
              <a:t>, светофор…»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E7D8DB-A125-4C4C-AE10-24FF198DE571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                                                                                              «Ещё сладкая салфетка…»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E7D8DB-A125-4C4C-AE10-24FF198DE571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                                                                                                   Из природной коллекции.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E7D8DB-A125-4C4C-AE10-24FF198DE571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                                                                                       «С миру по нитке – нам коллекция!».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E7D8DB-A125-4C4C-AE10-24FF198DE571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                                                                                                     «Фисташковое дерево»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E7D8DB-A125-4C4C-AE10-24FF198DE571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                                                                                                  «Ракушечный ёжик».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E7D8DB-A125-4C4C-AE10-24FF198DE571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                                                                                                «Коллекция насекомых».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E7D8DB-A125-4C4C-AE10-24FF198DE571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                                                                                                     </a:t>
            </a:r>
            <a:r>
              <a:rPr lang="ru-RU" dirty="0" err="1" smtClean="0"/>
              <a:t>Опредмечивание</a:t>
            </a:r>
            <a:r>
              <a:rPr lang="ru-RU" dirty="0" smtClean="0"/>
              <a:t> Пуговички.</a:t>
            </a:r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 b="1">
                <a:solidFill>
                  <a:srgbClr val="FF0066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rgbClr val="FF0066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rgbClr val="FF0066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rgbClr val="FF0066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rgbClr val="FF0066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66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66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66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66"/>
                </a:solidFill>
                <a:latin typeface="Times New Roman" charset="0"/>
              </a:defRPr>
            </a:lvl9pPr>
          </a:lstStyle>
          <a:p>
            <a:pPr eaLnBrk="1" hangingPunct="1"/>
            <a:fld id="{2B0404C5-642F-4520-AC6E-78478988C3E1}" type="slidenum">
              <a:rPr lang="ru-RU" sz="1200" smtClean="0"/>
              <a:pPr eaLnBrk="1" hangingPunct="1"/>
              <a:t>11</a:t>
            </a:fld>
            <a:endParaRPr lang="ru-RU" sz="12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                                                                                                                     «Яблонька».</a:t>
            </a:r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 b="1">
                <a:solidFill>
                  <a:srgbClr val="FF0066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rgbClr val="FF0066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rgbClr val="FF0066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rgbClr val="FF0066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rgbClr val="FF0066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66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66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66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66"/>
                </a:solidFill>
                <a:latin typeface="Times New Roman" charset="0"/>
              </a:defRPr>
            </a:lvl9pPr>
          </a:lstStyle>
          <a:p>
            <a:pPr eaLnBrk="1" hangingPunct="1"/>
            <a:fld id="{C41C1C9B-26CA-4BD5-896A-E81C436999A7}" type="slidenum">
              <a:rPr lang="ru-RU" sz="1200" smtClean="0"/>
              <a:pPr eaLnBrk="1" hangingPunct="1"/>
              <a:t>12</a:t>
            </a:fld>
            <a:endParaRPr lang="ru-RU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F434A-1EAA-4EF3-ADE0-D19AC5B6F71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2371917"/>
      </p:ext>
    </p:extLst>
  </p:cSld>
  <p:clrMapOvr>
    <a:masterClrMapping/>
  </p:clrMapOvr>
  <p:transition advClick="0" advTm="2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202FF-9765-4522-BD9B-483A0EF2921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881110"/>
      </p:ext>
    </p:extLst>
  </p:cSld>
  <p:clrMapOvr>
    <a:masterClrMapping/>
  </p:clrMapOvr>
  <p:transition advClick="0" advTm="2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73F39-7CA2-4F57-94CD-448B207393F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169918"/>
      </p:ext>
    </p:extLst>
  </p:cSld>
  <p:clrMapOvr>
    <a:masterClrMapping/>
  </p:clrMapOvr>
  <p:transition advClick="0" advTm="2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DF3DD-1FDC-41D8-BC63-76D3D572AD1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8678322"/>
      </p:ext>
    </p:extLst>
  </p:cSld>
  <p:clrMapOvr>
    <a:masterClrMapping/>
  </p:clrMapOvr>
  <p:transition advClick="0" advTm="2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3F3CE-7D53-47F2-B284-0E9D5D7DCAD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0945105"/>
      </p:ext>
    </p:extLst>
  </p:cSld>
  <p:clrMapOvr>
    <a:masterClrMapping/>
  </p:clrMapOvr>
  <p:transition advClick="0" advTm="2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8ABBD-FC85-463B-AC36-AAD09246AA3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4880568"/>
      </p:ext>
    </p:extLst>
  </p:cSld>
  <p:clrMapOvr>
    <a:masterClrMapping/>
  </p:clrMapOvr>
  <p:transition advClick="0" advTm="2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E6A61-704E-461C-A999-D7F1FC9CCA9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2715507"/>
      </p:ext>
    </p:extLst>
  </p:cSld>
  <p:clrMapOvr>
    <a:masterClrMapping/>
  </p:clrMapOvr>
  <p:transition advClick="0" advTm="2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2E75F-116A-4A9B-975D-77F43A9D948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3436938"/>
      </p:ext>
    </p:extLst>
  </p:cSld>
  <p:clrMapOvr>
    <a:masterClrMapping/>
  </p:clrMapOvr>
  <p:transition advClick="0" advTm="2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E10A8-3095-4B9F-BB25-7BC1F9E756D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305469"/>
      </p:ext>
    </p:extLst>
  </p:cSld>
  <p:clrMapOvr>
    <a:masterClrMapping/>
  </p:clrMapOvr>
  <p:transition advClick="0" advTm="2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02167-A284-4A5C-8345-85DA9ED8E01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0776666"/>
      </p:ext>
    </p:extLst>
  </p:cSld>
  <p:clrMapOvr>
    <a:masterClrMapping/>
  </p:clrMapOvr>
  <p:transition advClick="0" advTm="2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425FB-BE0F-418F-82F3-784ED76330D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2123295"/>
      </p:ext>
    </p:extLst>
  </p:cSld>
  <p:clrMapOvr>
    <a:masterClrMapping/>
  </p:clrMapOvr>
  <p:transition advClick="0" advTm="2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2F1FF0A2-9724-463C-A20E-685FFD164D4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advClick="0" advTm="2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Documents%20and%20Settings\UserXP\&#1056;&#1072;&#1073;&#1086;&#1095;&#1080;&#1081;%20&#1089;&#1090;&#1086;&#1083;\14%20The%20Last%20Valtz.mp3" TargetMode="External"/><Relationship Id="rId1" Type="http://schemas.microsoft.com/office/2007/relationships/media" Target="file:///C:\Documents%20and%20Settings\UserXP\&#1056;&#1072;&#1073;&#1086;&#1095;&#1080;&#1081;%20&#1089;&#1090;&#1086;&#1083;\14%20The%20Last%20Valtz.mp3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Documents%20and%20Settings\All%20Users\&#1044;&#1086;&#1082;&#1091;&#1084;&#1077;&#1085;&#1090;&#1099;\&#1052;&#1086;&#1103;%20&#1084;&#1091;&#1079;&#1099;&#1082;&#1072;\&#1054;&#1073;&#1088;&#1072;&#1079;&#1094;&#1099;%20&#1084;&#1091;&#1079;&#1099;&#1082;&#1080;\New%20Stories%20(Highway%20Blues).wma" TargetMode="External"/><Relationship Id="rId1" Type="http://schemas.microsoft.com/office/2007/relationships/media" Target="file:///C:\Documents%20and%20Settings\All%20Users\&#1044;&#1086;&#1082;&#1091;&#1084;&#1077;&#1085;&#1090;&#1099;\&#1052;&#1086;&#1103;%20&#1084;&#1091;&#1079;&#1099;&#1082;&#1072;\&#1054;&#1073;&#1088;&#1072;&#1079;&#1094;&#1099;%20&#1084;&#1091;&#1079;&#1099;&#1082;&#1080;\New%20Stories%20(Highway%20Blues).wma" TargetMode="Externa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notesSlide" Target="../notesSlides/notesSlide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269915"/>
            <a:ext cx="6768752" cy="424731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5400" b="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Monotype Corsiva" pitchFamily="66" charset="0"/>
              </a:rPr>
              <a:t>Презентация коллекций старшей группы «Грибочек» МБДОУ «Детский сад №36 «Полянка»</a:t>
            </a:r>
            <a:endParaRPr lang="ru-RU" sz="5400" b="0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16950"/>
      </p:ext>
    </p:extLst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C:\Documents and Settings\UserXP\Рабочий стол\фото коллекций\DSC0292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214313"/>
            <a:ext cx="8358188" cy="638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UserXP\Рабочий стол\Фо коллекций\DSC0320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428625"/>
            <a:ext cx="8143875" cy="610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UserXP\Рабочий стол\Фо коллекций\DSC0320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1688" y="142875"/>
            <a:ext cx="4878387" cy="650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UserXP\Рабочий стол\Фо коллекций\DSC0320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8813" y="142875"/>
            <a:ext cx="4786312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UserXP\Рабочий стол\Фо коллекций\DSC0320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285750"/>
            <a:ext cx="8429625" cy="632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UserXP\Рабочий стол\Фо коллекций\DSC0319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0"/>
            <a:ext cx="8786813" cy="660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UserXP\Рабочий стол\Фо коллекций\DSC0319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8858250" cy="644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UserXP\Рабочий стол\Фо коллекций\DSC0319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350" y="285750"/>
            <a:ext cx="8597900" cy="611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UserXP\Рабочий стол\Фо коллекций\IMG_000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25" y="214313"/>
            <a:ext cx="4857750" cy="607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UserXP\Рабочий стол\Фо коллекций\IMG_000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25" y="142875"/>
            <a:ext cx="5286375" cy="621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XP\Рабочий стол\фото коллекций\DSC0293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214313"/>
            <a:ext cx="8715375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UserXP\Рабочий стол\Фо коллекций\IMG_000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1625" y="57150"/>
            <a:ext cx="5214938" cy="662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UserXP\Рабочий стол\Фо коллекций\IMG_000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1438" y="214313"/>
            <a:ext cx="5873750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UserXP\Рабочий стол\Фо коллекций\IMG_000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1688" y="357188"/>
            <a:ext cx="4857750" cy="592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14 The Last Valtz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75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4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UserXP\Рабочий стол\Фо коллекций\DSC03196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357188"/>
            <a:ext cx="8501063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New Stories (Highway Blues)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75" y="6286500"/>
            <a:ext cx="4286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7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XP\Рабочий стол\фото коллекций\DSC0293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285750"/>
            <a:ext cx="8405812" cy="630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XP\Рабочий стол\фото коллекций\DSC0292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285750"/>
            <a:ext cx="8572500" cy="629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serXP\Рабочий стол\фото коллекций\DSC0292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214313"/>
            <a:ext cx="857250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UserXP\Рабочий стол\фото коллекций\DSC0292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8477250" cy="635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UserXP\Рабочий стол\фото коллекций\DSC0292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285750"/>
            <a:ext cx="8215312" cy="616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UserXP\Рабочий стол\фото коллекций\DSC0292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357188"/>
            <a:ext cx="8358187" cy="626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UserXP\Рабочий стол\фото коллекций\DSC0292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357188"/>
            <a:ext cx="8215312" cy="607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</TotalTime>
  <Words>114</Words>
  <Application>Microsoft Office PowerPoint</Application>
  <PresentationFormat>Экран (4:3)</PresentationFormat>
  <Paragraphs>31</Paragraphs>
  <Slides>23</Slides>
  <Notes>15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000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мире коллекций.</dc:title>
  <dc:subject>Коллекционирование.</dc:subject>
  <dc:creator>Ваган И,Е.</dc:creator>
  <cp:lastModifiedBy>UserXP</cp:lastModifiedBy>
  <cp:revision>57</cp:revision>
  <dcterms:created xsi:type="dcterms:W3CDTF">2011-12-28T08:22:01Z</dcterms:created>
  <dcterms:modified xsi:type="dcterms:W3CDTF">2016-01-22T13:40:15Z</dcterms:modified>
  <cp:category>Interactive</cp:category>
</cp:coreProperties>
</file>