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16B4-BEDA-42FD-B3EB-96716BA3E314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032D3-EF97-47CA-948A-C975CA5DE8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16B4-BEDA-42FD-B3EB-96716BA3E314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032D3-EF97-47CA-948A-C975CA5DE8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16B4-BEDA-42FD-B3EB-96716BA3E314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032D3-EF97-47CA-948A-C975CA5DE8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16B4-BEDA-42FD-B3EB-96716BA3E314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032D3-EF97-47CA-948A-C975CA5DE8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16B4-BEDA-42FD-B3EB-96716BA3E314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032D3-EF97-47CA-948A-C975CA5DE8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16B4-BEDA-42FD-B3EB-96716BA3E314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032D3-EF97-47CA-948A-C975CA5DE8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16B4-BEDA-42FD-B3EB-96716BA3E314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032D3-EF97-47CA-948A-C975CA5DE8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16B4-BEDA-42FD-B3EB-96716BA3E314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032D3-EF97-47CA-948A-C975CA5DE8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16B4-BEDA-42FD-B3EB-96716BA3E314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032D3-EF97-47CA-948A-C975CA5DE8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16B4-BEDA-42FD-B3EB-96716BA3E314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032D3-EF97-47CA-948A-C975CA5DE8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16B4-BEDA-42FD-B3EB-96716BA3E314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032D3-EF97-47CA-948A-C975CA5DE8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016B4-BEDA-42FD-B3EB-96716BA3E314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032D3-EF97-47CA-948A-C975CA5DE8E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ЗИМА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oodfons.ru/_ph/19/69424309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16269" y="1600200"/>
            <a:ext cx="5911462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travelklix.com/wp-content/uploads/Winter-Wonderland-Landscapes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4" descr="4000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Office PowerPoint</Application>
  <PresentationFormat>Экран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ЗИМА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ЗИМА</dc:title>
  <dc:creator>Дедан</dc:creator>
  <cp:lastModifiedBy>Дедан</cp:lastModifiedBy>
  <cp:revision>1</cp:revision>
  <dcterms:created xsi:type="dcterms:W3CDTF">2016-01-21T06:36:09Z</dcterms:created>
  <dcterms:modified xsi:type="dcterms:W3CDTF">2016-01-21T06:38:12Z</dcterms:modified>
</cp:coreProperties>
</file>