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302" r:id="rId6"/>
    <p:sldId id="269" r:id="rId7"/>
    <p:sldId id="299" r:id="rId8"/>
    <p:sldId id="271" r:id="rId9"/>
    <p:sldId id="270" r:id="rId10"/>
    <p:sldId id="300" r:id="rId11"/>
    <p:sldId id="301" r:id="rId12"/>
    <p:sldId id="293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78" autoAdjust="0"/>
    <p:restoredTop sz="86420" autoAdjust="0"/>
  </p:normalViewPr>
  <p:slideViewPr>
    <p:cSldViewPr>
      <p:cViewPr varScale="1">
        <p:scale>
          <a:sx n="93" d="100"/>
          <a:sy n="93" d="100"/>
        </p:scale>
        <p:origin x="-4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D160-173C-4A10-94C1-835B24CE7E1D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62DB7-07A2-42BB-85EE-439A7FDDA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7D53-4B5C-4EC2-A60E-3029D21C493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2702-307B-47B9-9F67-C870F6495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8" descr="http://player.myshared.ru/206240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91" cy="687592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071678"/>
            <a:ext cx="81439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КОСМОС и МЫ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.picsfab.com/static/contents/images/7/7/b/2fd5917078e7b388583a1aa48ed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87" y="0"/>
            <a:ext cx="91653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11.privet.ru/lr/08178168185272200833a9c60d04549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rtleo.com/large/201109/10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</p:spPr>
      </p:pic>
      <p:pic>
        <p:nvPicPr>
          <p:cNvPr id="3" name="Рисунок 2" descr="Картинка 1 из 540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429132"/>
            <a:ext cx="307183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</p:spPr>
      </p:pic>
      <p:pic>
        <p:nvPicPr>
          <p:cNvPr id="1026" name="Picture 2" descr="http://www.wallon.ru/_ph/19/2/603773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6" y="0"/>
            <a:ext cx="10058468" cy="7786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428652"/>
            <a:ext cx="10058400" cy="7772400"/>
          </a:xfrm>
          <a:prstGeom prst="rect">
            <a:avLst/>
          </a:prstGeom>
          <a:noFill/>
        </p:spPr>
      </p:pic>
      <p:pic>
        <p:nvPicPr>
          <p:cNvPr id="10244" name="Picture 4" descr="http://img.beatrisa.ru/forums/monthly_04_2011/user3243/post157344_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-428652"/>
            <a:ext cx="10072758" cy="7929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vsedoma.com.ua/images/2007/91/space_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6" y="3000372"/>
            <a:ext cx="10715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Юпитер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215206" y="3286124"/>
            <a:ext cx="10715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Сатурн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6000768"/>
            <a:ext cx="9286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Уран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6488668"/>
            <a:ext cx="9286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786710" y="6143644"/>
            <a:ext cx="10715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Нептун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86710" y="6673334"/>
            <a:ext cx="10715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Плутон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29454" y="7000900"/>
            <a:ext cx="12858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Меркурий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57818" y="6858000"/>
            <a:ext cx="9286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Венера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43636" y="7000900"/>
            <a:ext cx="7143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Марс</a:t>
            </a:r>
            <a:endParaRPr lang="ru-RU" dirty="0"/>
          </a:p>
        </p:txBody>
      </p:sp>
      <p:pic>
        <p:nvPicPr>
          <p:cNvPr id="17" name="Picture 8" descr="http://player.myshared.ru/206240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91" cy="6875920"/>
          </a:xfrm>
          <a:prstGeom prst="rect">
            <a:avLst/>
          </a:prstGeom>
          <a:noFill/>
        </p:spPr>
      </p:pic>
      <p:pic>
        <p:nvPicPr>
          <p:cNvPr id="18" name="Picture 6" descr="Солнечная систе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7429553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4" descr="http://www.pakwheels.com/forums/attachments/non-wheels-discussions/1030026-namak-mirchi-club-pakwheels-part-1-earth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429000"/>
            <a:ext cx="5572132" cy="3172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10058400" cy="7772400"/>
          </a:xfrm>
          <a:prstGeom prst="rect">
            <a:avLst/>
          </a:prstGeom>
          <a:noFill/>
        </p:spPr>
      </p:pic>
      <p:pic>
        <p:nvPicPr>
          <p:cNvPr id="5122" name="Picture 2" descr="http://tworec2007.narod.ru/olderfiles/1/untitled.png_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71528"/>
            <a:ext cx="10072726" cy="778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player.myshared.ru/206240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91" cy="6875920"/>
          </a:xfrm>
          <a:prstGeom prst="rect">
            <a:avLst/>
          </a:prstGeom>
          <a:noFill/>
        </p:spPr>
      </p:pic>
      <p:pic>
        <p:nvPicPr>
          <p:cNvPr id="8" name="Picture 2" descr="Картинка 3 из 28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290"/>
            <a:ext cx="4507205" cy="30718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350043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убедиться в том, что человек может перенести космический полёт, учёные стали готовить к полётам в космос собак. Первого космического пассажира звали Лайка. Для неё была построена специальная кабина, где имелся запас воздуха, воды, пищи.. О здоровье собаки и её поведении люди узнавали с помощью приборов, установленных на спутнике.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286256"/>
            <a:ext cx="3500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1958году увеличили размер ракеты и отправили две собаки-лайки: Белку и Стрелку.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xplanes.free.fr/x24/images/korolev_semiorka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://player.myshared.ru/206240/data/images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920"/>
            <a:ext cx="9167891" cy="6875920"/>
          </a:xfrm>
          <a:prstGeom prst="rect">
            <a:avLst/>
          </a:prstGeom>
          <a:noFill/>
        </p:spPr>
      </p:pic>
      <p:pic>
        <p:nvPicPr>
          <p:cNvPr id="15" name="Рисунок 14" descr="Картинка 3 из 10655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271464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http://img35.imageshack.us/img35/6647/komarov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7166"/>
            <a:ext cx="2600343" cy="3391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 descr="http://upload.wikimedia.org/wikipedia/ru/c/c1/%D0%94%D1%91%D0%BC%D0%B8%D0%BD%2C_%D0%9B%D0%B5%D0%B2_%D0%A1%D1%82%D0%B5%D0%BF%D0%B0%D0%BD%D0%BE%D0%B2%D0%B8%D1%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57166"/>
            <a:ext cx="2688325" cy="3405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286512" y="4000504"/>
            <a:ext cx="285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Лев Степанович Дёмин – советский космонавт, герой Советского Союза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4000504"/>
            <a:ext cx="3000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 12 апреля 1961 года сбылась мечта человечества. Впервые в мире космонавт Юрий Алексеевич Гагарин успешно облетел </a:t>
            </a:r>
            <a:r>
              <a:rPr lang="ru-RU" sz="2000" dirty="0" smtClean="0">
                <a:solidFill>
                  <a:schemeClr val="bg1"/>
                </a:solidFill>
              </a:rPr>
              <a:t>1 раз вокруг </a:t>
            </a:r>
            <a:r>
              <a:rPr lang="ru-RU" sz="2000" dirty="0" smtClean="0">
                <a:solidFill>
                  <a:schemeClr val="bg1"/>
                </a:solidFill>
              </a:rPr>
              <a:t>Земли на корабле «Восток». Полёт длился 1 ч. 48 мин.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678" y="3929066"/>
            <a:ext cx="29289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Владимир Михайлович Комаров – выдающийся инженер-испытатель космических кораблей, дважды герой Советского Союза.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н инна\j5348_120918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914400"/>
            <a:ext cx="10058400" cy="7772400"/>
          </a:xfrm>
          <a:prstGeom prst="rect">
            <a:avLst/>
          </a:prstGeom>
          <a:noFill/>
        </p:spPr>
      </p:pic>
      <p:pic>
        <p:nvPicPr>
          <p:cNvPr id="21506" name="Picture 2" descr="Картинка 149 из 50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000156"/>
            <a:ext cx="10144196" cy="785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145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КОСМОС</dc:title>
  <dc:creator>Admin</dc:creator>
  <cp:lastModifiedBy>1</cp:lastModifiedBy>
  <cp:revision>137</cp:revision>
  <dcterms:created xsi:type="dcterms:W3CDTF">2009-04-03T15:58:19Z</dcterms:created>
  <dcterms:modified xsi:type="dcterms:W3CDTF">2014-05-25T05:31:36Z</dcterms:modified>
</cp:coreProperties>
</file>