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63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0ABD8CD-29E2-4662-BAC2-DA4E8D233BE9}" type="datetimeFigureOut">
              <a:rPr lang="ru-RU"/>
              <a:pPr>
                <a:defRPr/>
              </a:pPr>
              <a:t>22.01.2016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96B081A-17CB-4F95-B333-43A27BD1F9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DCAEBBF-C472-4C4C-A653-0B6DA341C688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3277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2774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3277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7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7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7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7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8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8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8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8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8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8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8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8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278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9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9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9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9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9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9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9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79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79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32799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3280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0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0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0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0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280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80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280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280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2809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D180DA12-0513-4EE9-8321-133E4F4CD6CA}" type="datetimeFigureOut">
              <a:rPr lang="ru-RU"/>
              <a:pPr/>
              <a:t>22.01.2016</a:t>
            </a:fld>
            <a:endParaRPr lang="ru-RU"/>
          </a:p>
        </p:txBody>
      </p:sp>
      <p:sp>
        <p:nvSpPr>
          <p:cNvPr id="32810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2811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AC0DE76-CA2C-4D45-B302-11EF47DA33A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C98C34-DDD0-4FF7-9238-765C0B430D95}" type="datetimeFigureOut">
              <a:rPr lang="ru-RU"/>
              <a:pPr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EE148C-2213-4BE3-BC67-85E9BD05173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3E14C0-541D-4C86-AF8F-BE6B787451D9}" type="datetimeFigureOut">
              <a:rPr lang="ru-RU"/>
              <a:pPr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7F7FE2-9C76-4F2B-B06D-BDAE7E427AB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5D56F-A925-4C63-9816-1DEDE20F072D}" type="datetimeFigureOut">
              <a:rPr lang="ru-RU"/>
              <a:pPr>
                <a:defRPr/>
              </a:pPr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4177C-7C7F-4F90-9B86-6D15C49BE7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BCC9EA-6CE6-4E0D-BD12-8D9D037859C7}" type="datetimeFigureOut">
              <a:rPr lang="ru-RU"/>
              <a:pPr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59FF61-E251-41EF-AD38-994D1F5044B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67523B-1EC0-4B41-9D7A-9F0AEE0AC49B}" type="datetimeFigureOut">
              <a:rPr lang="ru-RU"/>
              <a:pPr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59B02-118B-4220-9FBA-58E5C51E632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C710D8-0E88-404D-A40B-D6A1CE445E1F}" type="datetimeFigureOut">
              <a:rPr lang="ru-RU"/>
              <a:pPr/>
              <a:t>22.01.2016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65B08D-7E56-4BB6-9CE5-302B15FEA52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E10417-96C3-4F79-BE90-67FE8D1741B6}" type="datetimeFigureOut">
              <a:rPr lang="ru-RU"/>
              <a:pPr/>
              <a:t>22.01.2016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230D9F-CFB6-4448-BEAA-CEBAA3600FA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E36D45-8A19-4527-91E0-04A7FEF867FE}" type="datetimeFigureOut">
              <a:rPr lang="ru-RU"/>
              <a:pPr/>
              <a:t>22.01.2016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F69E61-D2CC-4C99-AE28-6213941C421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767F4D-EE28-4407-AD34-EDDC8EF3C85C}" type="datetimeFigureOut">
              <a:rPr lang="ru-RU"/>
              <a:pPr/>
              <a:t>22.01.2016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87373-6110-4F37-981B-1ACC6401DF3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172C12-345B-43D6-B776-F4F0A3FFA822}" type="datetimeFigureOut">
              <a:rPr lang="ru-RU"/>
              <a:pPr/>
              <a:t>22.01.2016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C9F13B-148C-4DF1-88F8-A24A5C35EE2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0AE1D0-1053-411A-B222-D67C61766832}" type="datetimeFigureOut">
              <a:rPr lang="ru-RU"/>
              <a:pPr/>
              <a:t>22.01.2016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3C1590-28BA-46B4-B11F-2656A783921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3174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4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4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1750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3175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5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5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5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5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5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5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5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5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6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6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6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6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176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6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6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67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68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6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70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71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72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773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774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31775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31776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77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78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79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80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178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78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78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1784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78C09D4F-A9CF-4362-BEC2-D3ACBED5F306}" type="datetimeFigureOut">
              <a:rPr lang="ru-RU"/>
              <a:pPr/>
              <a:t>22.01.2016</a:t>
            </a:fld>
            <a:endParaRPr lang="ru-RU"/>
          </a:p>
        </p:txBody>
      </p:sp>
      <p:sp>
        <p:nvSpPr>
          <p:cNvPr id="31785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178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CFCA4654-8CA9-43B3-8C13-A3E014C6319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3178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8675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953DE9-DF6A-4AD0-A95A-4F13B0B1A52F}" type="datetimeFigureOut">
              <a:rPr lang="ru-RU"/>
              <a:pPr>
                <a:defRPr/>
              </a:pPr>
              <a:t>22.01.2016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03729B-C508-4949-921D-6C05B1F94C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3" descr="39_snowflak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3644900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1341438"/>
            <a:ext cx="8229600" cy="1139825"/>
          </a:xfrm>
        </p:spPr>
        <p:txBody>
          <a:bodyPr/>
          <a:lstStyle/>
          <a:p>
            <a:r>
              <a:rPr lang="ru-RU" sz="4000" b="1" i="1">
                <a:solidFill>
                  <a:schemeClr val="accent2"/>
                </a:solidFill>
              </a:rPr>
              <a:t>Какие бывают снежинки!</a:t>
            </a:r>
            <a:br>
              <a:rPr lang="ru-RU" sz="4000" b="1" i="1">
                <a:solidFill>
                  <a:schemeClr val="accent2"/>
                </a:solidFill>
              </a:rPr>
            </a:br>
            <a:r>
              <a:rPr lang="ru-RU" sz="4000" b="1" i="1">
                <a:solidFill>
                  <a:schemeClr val="accent2"/>
                </a:solidFill>
              </a:rPr>
              <a:t>Автор: Алдашкина А.И.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2195736" cy="6858000"/>
          </a:xfrm>
          <a:noFill/>
          <a:ln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600" b="1" kern="1200" dirty="0">
                <a:ln w="6350">
                  <a:noFill/>
                </a:ln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С неба падают зимой</a:t>
            </a:r>
            <a:br>
              <a:rPr lang="ru-RU" sz="1600" b="1" kern="1200" dirty="0">
                <a:ln w="6350">
                  <a:noFill/>
                </a:ln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ru-RU" sz="1600" b="1" kern="1200" dirty="0">
                <a:ln w="6350">
                  <a:noFill/>
                </a:ln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И кружатся надо мной</a:t>
            </a:r>
            <a:br>
              <a:rPr lang="ru-RU" sz="1600" b="1" kern="1200" dirty="0">
                <a:ln w="6350">
                  <a:noFill/>
                </a:ln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ru-RU" sz="1600" b="1" kern="1200" dirty="0">
                <a:ln w="6350">
                  <a:noFill/>
                </a:ln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Легкие пушинки,</a:t>
            </a:r>
            <a:br>
              <a:rPr lang="ru-RU" sz="1600" b="1" kern="1200" dirty="0">
                <a:ln w="6350">
                  <a:noFill/>
                </a:ln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ru-RU" sz="1600" b="1" kern="1200" dirty="0">
                <a:ln w="6350">
                  <a:noFill/>
                </a:ln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Белые….</a:t>
            </a:r>
            <a:br>
              <a:rPr lang="ru-RU" sz="1600" b="1" kern="1200" dirty="0">
                <a:ln w="6350">
                  <a:noFill/>
                </a:ln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ru-RU" sz="1600" b="1" kern="1200" dirty="0">
                <a:ln w="6350">
                  <a:noFill/>
                </a:ln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/>
            </a:r>
            <a:br>
              <a:rPr lang="ru-RU" sz="1600" b="1" kern="1200" dirty="0">
                <a:ln w="6350">
                  <a:noFill/>
                </a:ln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ru-RU" sz="1600" b="1" kern="1200" dirty="0">
                <a:ln w="6350">
                  <a:noFill/>
                </a:ln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/>
            </a:r>
            <a:br>
              <a:rPr lang="ru-RU" sz="1600" b="1" kern="1200" dirty="0">
                <a:ln w="6350">
                  <a:noFill/>
                </a:ln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ru-RU" sz="1600" b="1" kern="1200" dirty="0">
                <a:ln w="6350">
                  <a:noFill/>
                </a:ln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/>
            </a:r>
            <a:br>
              <a:rPr lang="ru-RU" sz="1600" b="1" kern="1200" dirty="0">
                <a:ln w="6350">
                  <a:noFill/>
                </a:ln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ru-RU" sz="1600" b="1" kern="1200" dirty="0">
                <a:ln w="6350">
                  <a:noFill/>
                </a:ln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/>
            </a:r>
            <a:br>
              <a:rPr lang="ru-RU" sz="1600" b="1" kern="1200" dirty="0">
                <a:ln w="6350">
                  <a:noFill/>
                </a:ln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ru-RU" sz="1600" b="1" kern="1200" dirty="0">
                <a:ln w="6350">
                  <a:noFill/>
                </a:ln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/>
            </a:r>
            <a:br>
              <a:rPr lang="ru-RU" sz="1600" b="1" kern="1200" dirty="0">
                <a:ln w="6350">
                  <a:noFill/>
                </a:ln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ru-RU" sz="1600" b="1" kern="1200" dirty="0">
                <a:ln w="6350">
                  <a:noFill/>
                </a:ln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/>
            </a:r>
            <a:br>
              <a:rPr lang="ru-RU" sz="1600" b="1" kern="1200" dirty="0">
                <a:ln w="6350">
                  <a:noFill/>
                </a:ln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ru-RU" sz="1600" b="1" kern="1200" dirty="0">
                <a:ln w="6350">
                  <a:noFill/>
                </a:ln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(Снежинки)</a:t>
            </a:r>
            <a:endParaRPr lang="ru-RU" sz="1600" b="1" kern="1200" dirty="0">
              <a:ln w="6350">
                <a:noFill/>
              </a:ln>
              <a:solidFill>
                <a:srgbClr val="002060"/>
              </a:solidFill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24578" name="Рисунок 2" descr="109065220_185885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0"/>
            <a:ext cx="69484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2339752" cy="6858000"/>
          </a:xfrm>
          <a:noFill/>
          <a:ln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600" b="1" kern="1200" dirty="0">
                <a:ln w="6350">
                  <a:noFill/>
                </a:ln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Белая вата </a:t>
            </a:r>
            <a:br>
              <a:rPr lang="ru-RU" sz="1600" b="1" kern="1200" dirty="0">
                <a:ln w="6350">
                  <a:noFill/>
                </a:ln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ru-RU" sz="1600" b="1" kern="1200" dirty="0">
                <a:ln w="6350">
                  <a:noFill/>
                </a:ln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Летит куда-то, </a:t>
            </a:r>
            <a:br>
              <a:rPr lang="ru-RU" sz="1600" b="1" kern="1200" dirty="0">
                <a:ln w="6350">
                  <a:noFill/>
                </a:ln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ru-RU" sz="1600" b="1" kern="1200" dirty="0">
                <a:ln w="6350">
                  <a:noFill/>
                </a:ln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На землю ложится,</a:t>
            </a:r>
            <a:br>
              <a:rPr lang="ru-RU" sz="1600" b="1" kern="1200" dirty="0">
                <a:ln w="6350">
                  <a:noFill/>
                </a:ln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ru-RU" sz="1600" b="1" kern="1200" dirty="0">
                <a:ln w="6350">
                  <a:noFill/>
                </a:ln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Тепла боится.</a:t>
            </a:r>
            <a:br>
              <a:rPr lang="ru-RU" sz="1600" b="1" kern="1200" dirty="0">
                <a:ln w="6350">
                  <a:noFill/>
                </a:ln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ru-RU" sz="1600" b="1" kern="1200" dirty="0">
                <a:ln w="6350">
                  <a:noFill/>
                </a:ln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/>
            </a:r>
            <a:br>
              <a:rPr lang="ru-RU" sz="1600" b="1" kern="1200" dirty="0">
                <a:ln w="6350">
                  <a:noFill/>
                </a:ln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ru-RU" sz="1600" b="1" kern="1200" dirty="0">
                <a:ln w="6350">
                  <a:noFill/>
                </a:ln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(Снег)</a:t>
            </a:r>
            <a:r>
              <a:rPr lang="ru-RU" sz="1600" b="1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1600" b="1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1600" b="1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1600" b="1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1600" b="1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1600" b="1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1600" b="1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1600" b="1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1600" b="1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1600" b="1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ru-RU" sz="1600" b="1" kern="120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5602" name="Рисунок 2" descr="1231412894_1-4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0"/>
            <a:ext cx="68040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2267744" cy="6858000"/>
          </a:xfrm>
          <a:noFill/>
          <a:ln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600" b="1" kern="1200" dirty="0">
                <a:ln w="6350">
                  <a:noFill/>
                </a:ln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Снег пушистый стелется,</a:t>
            </a:r>
            <a:br>
              <a:rPr lang="ru-RU" sz="1600" b="1" kern="1200" dirty="0">
                <a:ln w="6350">
                  <a:noFill/>
                </a:ln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ru-RU" sz="1600" b="1" kern="1200" dirty="0">
                <a:ln w="6350">
                  <a:noFill/>
                </a:ln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Улица бела,</a:t>
            </a:r>
            <a:br>
              <a:rPr lang="ru-RU" sz="1600" b="1" kern="1200" dirty="0">
                <a:ln w="6350">
                  <a:noFill/>
                </a:ln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ru-RU" sz="1600" b="1" kern="1200" dirty="0">
                <a:ln w="6350">
                  <a:noFill/>
                </a:ln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И метет метелица.</a:t>
            </a:r>
            <a:br>
              <a:rPr lang="ru-RU" sz="1600" b="1" kern="1200" dirty="0">
                <a:ln w="6350">
                  <a:noFill/>
                </a:ln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ru-RU" sz="1600" b="1" kern="1200" dirty="0">
                <a:ln w="6350">
                  <a:noFill/>
                </a:ln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К нам пришла…</a:t>
            </a:r>
            <a:br>
              <a:rPr lang="ru-RU" sz="1600" b="1" kern="1200" dirty="0">
                <a:ln w="6350">
                  <a:noFill/>
                </a:ln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ru-RU" sz="1600" b="1" kern="1200" dirty="0">
                <a:ln w="6350">
                  <a:noFill/>
                </a:ln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/>
            </a:r>
            <a:br>
              <a:rPr lang="ru-RU" sz="1600" b="1" kern="1200" dirty="0">
                <a:ln w="6350">
                  <a:noFill/>
                </a:ln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ru-RU" sz="1600" b="1" kern="1200" dirty="0">
                <a:ln w="6350">
                  <a:noFill/>
                </a:ln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(Зима)</a:t>
            </a:r>
            <a:endParaRPr lang="ru-RU" sz="1600" b="1" kern="1200" dirty="0">
              <a:ln w="6350">
                <a:noFill/>
              </a:ln>
              <a:solidFill>
                <a:srgbClr val="002060"/>
              </a:solidFill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26626" name="Рисунок 3" descr="20090926145200-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0288" y="0"/>
            <a:ext cx="68437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Ctr="0">
            <a:normAutofit/>
          </a:bodyPr>
          <a:lstStyle/>
          <a:p>
            <a:endParaRPr lang="ru-RU"/>
          </a:p>
        </p:txBody>
      </p:sp>
      <p:pic>
        <p:nvPicPr>
          <p:cNvPr id="27650" name="Рисунок 2" descr="snowflake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0"/>
            <a:ext cx="7705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1" descr="- (83)_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4213" y="0"/>
            <a:ext cx="71897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Заголовок 14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907704" cy="6858000"/>
          </a:xfrm>
          <a:noFill/>
          <a:ln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600" b="1" kern="1200" dirty="0">
                <a:ln w="6350"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Когда идет снег, я очень люблю подставлять варежку и долго-долго рассматривать снежинки. В снегопад миллионы снежинок падают на землю, и до сих пор не удалось найти двух одинаковых. Так как же получается это хрупкое чудо? Из этого рассказа ты узнаешь какие бывают снежинки</a:t>
            </a:r>
            <a:r>
              <a:rPr lang="ru-RU" sz="1200" b="1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.</a:t>
            </a:r>
            <a:br>
              <a:rPr lang="ru-RU" sz="1200" b="1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ru-RU" sz="1200" b="1" kern="120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2123728" cy="6858000"/>
          </a:xfrm>
          <a:noFill/>
          <a:ln/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400" b="1" kern="1200" dirty="0">
                <a:ln w="6350">
                  <a:noFill/>
                </a:ln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Основа для формирования снежинки - ее крошечное ядро - это ледяные пылинки в тучах. Вначале появляются крошечные кристаллики, чистые и прозрачные. Следуя за воздушными течениями, они перемещаются в воздухе во всех направлениях. Постепенно эти кристаллики «приклеиваются» друг к другу, пока их не наберется сотня или даже больше. Когда размеры смерзшихся льдинок оказываются достаточно большими, они начинают медленно опускаться к земле. Эти скопления льдинок и называются снежинками.</a:t>
            </a:r>
            <a:r>
              <a:rPr lang="ru-RU" sz="1200" b="1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1200" b="1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ru-RU" sz="1200" b="1" kern="120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7410" name="Рисунок 2" descr="4_snow_bi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65350" y="0"/>
            <a:ext cx="6978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2627784" cy="6858000"/>
          </a:xfrm>
          <a:noFill/>
          <a:ln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400" b="1" kern="1200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1400" b="1" kern="1200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1400" b="1" kern="1200" dirty="0">
                <a:ln w="6350">
                  <a:noFill/>
                </a:ln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Скрип снега – это всего лишь шум от раздавливаемых кристалликов. В отдельности каждый из них так мал, что, ломаясь, издает звук, не доступный человеческому уху. Но мириады раздавленных снежинок создают вполне явственный скрип. Скрипит снег только в мороз, и чем он сильнее, тем скрип громче.  Ведь усиление морозов делает ледяные кристаллики более твердыми и хрупкими. При каждом шаге ледяные иглы ломаются.</a:t>
            </a:r>
            <a:endParaRPr lang="ru-RU" sz="1400" b="1" kern="1200" dirty="0">
              <a:ln w="6350">
                <a:noFill/>
              </a:ln>
              <a:solidFill>
                <a:srgbClr val="00206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8434" name="Рисунок 2" descr="936e8fbd72fba9f204e97d37685f12c2bc5f6c13719990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0"/>
            <a:ext cx="64436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2195736" cy="6858000"/>
          </a:xfrm>
          <a:noFill/>
          <a:ln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400" b="1" kern="1200" dirty="0">
                <a:ln w="6350">
                  <a:noFill/>
                </a:ln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Снег не что иное,  как замерзшая вода. Почему же он не похож на лед? Так как снежинки состоят из маленьких кристалликов льда, свет отражается от их многочисленных граней. Поэтому и кажутся они белыми, а не прозрачными.</a:t>
            </a:r>
            <a:r>
              <a:rPr lang="ru-RU" sz="1400" b="1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1400" b="1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ru-RU" sz="1400" b="1" kern="120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9458" name="Рисунок 2" descr="74739039_03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0"/>
            <a:ext cx="69484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2051720" cy="6858000"/>
          </a:xfrm>
          <a:noFill/>
          <a:ln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400" b="1" kern="1200" dirty="0">
                <a:ln w="6350">
                  <a:noFill/>
                </a:ln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Не бывает пятиугольных  или семиугольных снежинок, все они имеют строго шестиугольную форму. И эти формы удивительно разнообразны. Все  они подразделяются на несколько групп:  это звездочки, пластинки, столбцы с наконечниками, иглы и так далее.</a:t>
            </a:r>
            <a:r>
              <a:rPr lang="ru-RU" sz="1400" b="1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  </a:t>
            </a:r>
            <a:endParaRPr lang="ru-RU" sz="1400" b="1" kern="120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0482" name="Рисунок 2" descr="1262599909_1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3113" y="0"/>
            <a:ext cx="71008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691680" cy="6858000"/>
          </a:xfrm>
          <a:noFill/>
          <a:ln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400" b="1" kern="1200" dirty="0">
                <a:ln w="6350">
                  <a:noFill/>
                </a:ln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Не бывает пятиугольных  или семиугольных снежинок, все они имеют строго шестиугольную форму. И эти формы удивительно разнообразны. Все  они подразделяются на несколько групп:  это звездочки, пластинки, столбцы с наконечниками, иглы и так далее.</a:t>
            </a:r>
            <a:r>
              <a:rPr lang="ru-RU" sz="1400" b="1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  </a:t>
            </a:r>
            <a:endParaRPr lang="ru-RU" sz="1400" b="1" kern="1200" dirty="0">
              <a:ln w="6350">
                <a:noFill/>
              </a:ln>
              <a:solidFill>
                <a:srgbClr val="002060"/>
              </a:solidFill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21506" name="Рисунок 2" descr="s3img_4733474_145_2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3863" y="0"/>
            <a:ext cx="74501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2267744" cy="6858000"/>
          </a:xfrm>
          <a:noFill/>
          <a:ln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400" b="1" kern="1200" dirty="0">
                <a:ln w="6350">
                  <a:noFill/>
                </a:ln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От чего зависит форма снежинок? От климатических условий местности. Из-за разного соотношения тепла и влаги снежинки приобретают  различную форму. Там, где климат теплее – снежинки более красивые. Обычная снежинка весит около миллиграмма, хотя бывают исключения. В 1944 году в Москве выпали снежинки, которые закрывали полностью ладонь и напоминали                   </a:t>
            </a:r>
            <a:r>
              <a:rPr lang="ru-RU" sz="1400" b="1" kern="1200" dirty="0" err="1">
                <a:ln w="6350">
                  <a:noFill/>
                </a:ln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страусиные</a:t>
            </a:r>
            <a:r>
              <a:rPr lang="ru-RU" sz="1400" b="1" kern="1200" dirty="0">
                <a:ln w="6350">
                  <a:noFill/>
                </a:ln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 перья.</a:t>
            </a:r>
            <a:r>
              <a:rPr lang="ru-RU" sz="1400" b="1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1400" b="1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ru-RU" sz="1400" b="1" kern="120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2530" name="Рисунок 2" descr="Snow_6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0"/>
            <a:ext cx="68754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2267744" cy="6858000"/>
          </a:xfrm>
          <a:noFill/>
          <a:ln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400" b="1" u="sng" kern="1200" dirty="0">
                <a:ln w="6350">
                  <a:noFill/>
                </a:ln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Это интересно:</a:t>
            </a:r>
            <a:r>
              <a:rPr lang="ru-RU" sz="1400" b="1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1400" b="1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1400" b="1" kern="1200" dirty="0">
                <a:ln w="6350">
                  <a:noFill/>
                </a:ln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1</a:t>
            </a:r>
            <a:r>
              <a:rPr lang="ru-RU" sz="1400" b="1" kern="1200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. </a:t>
            </a:r>
            <a:r>
              <a:rPr lang="ru-RU" sz="1400" b="1" i="1" kern="1200" dirty="0">
                <a:ln w="6350">
                  <a:noFill/>
                </a:ln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Более половины населения земного шара никогда не видели снега, разве только на фотографиях.</a:t>
            </a:r>
            <a:r>
              <a:rPr lang="ru-RU" sz="1400" b="1" kern="1200" dirty="0">
                <a:ln w="6350">
                  <a:noFill/>
                </a:ln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/>
            </a:r>
            <a:br>
              <a:rPr lang="ru-RU" sz="1400" b="1" kern="1200" dirty="0">
                <a:ln w="6350">
                  <a:noFill/>
                </a:ln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ru-RU" sz="1400" b="1" kern="1200" dirty="0">
                <a:ln w="6350">
                  <a:noFill/>
                </a:ln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2. </a:t>
            </a:r>
            <a:r>
              <a:rPr lang="ru-RU" sz="1400" b="1" i="1" kern="1200" dirty="0">
                <a:ln w="6350">
                  <a:noFill/>
                </a:ln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В зимнее время снег отражает от поверхности Земли до 90 процентов солнечных лучей, направляя их снова в космос, тем самым не давая Земле прогреться.</a:t>
            </a:r>
            <a:r>
              <a:rPr lang="ru-RU" sz="1400" b="1" kern="1200" dirty="0">
                <a:ln w="6350">
                  <a:noFill/>
                </a:ln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/>
            </a:r>
            <a:br>
              <a:rPr lang="ru-RU" sz="1400" b="1" kern="1200" dirty="0">
                <a:ln w="6350">
                  <a:noFill/>
                </a:ln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ru-RU" sz="1400" b="1" kern="1200" dirty="0">
                <a:ln w="6350">
                  <a:noFill/>
                </a:ln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3.</a:t>
            </a:r>
            <a:r>
              <a:rPr lang="ru-RU" sz="1400" b="1" i="1" kern="1200" dirty="0">
                <a:ln w="6350">
                  <a:noFill/>
                </a:ln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В Японии на острове Хоккайдо существует единственный в мире музей снежинок.</a:t>
            </a:r>
            <a:r>
              <a:rPr lang="ru-RU" sz="1400" b="1" kern="1200" dirty="0">
                <a:ln w="6350">
                  <a:noFill/>
                </a:ln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/>
            </a:r>
            <a:br>
              <a:rPr lang="ru-RU" sz="1400" b="1" kern="1200" dirty="0">
                <a:ln w="6350">
                  <a:noFill/>
                </a:ln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</a:br>
            <a:endParaRPr lang="ru-RU" sz="1400" b="1" kern="1200" dirty="0">
              <a:ln w="6350">
                <a:noFill/>
              </a:ln>
              <a:solidFill>
                <a:srgbClr val="002060"/>
              </a:solidFill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23554" name="Рисунок 2" descr="w050121a08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0"/>
            <a:ext cx="68754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</TotalTime>
  <Words>7</Words>
  <Application>Microsoft Office PowerPoint</Application>
  <PresentationFormat>Экран (4:3)</PresentationFormat>
  <Paragraphs>2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Times New Roman</vt:lpstr>
      <vt:lpstr>Arial</vt:lpstr>
      <vt:lpstr>Wingdings 2</vt:lpstr>
      <vt:lpstr>Wingdings</vt:lpstr>
      <vt:lpstr>Wingdings 3</vt:lpstr>
      <vt:lpstr>Calibri</vt:lpstr>
      <vt:lpstr>Verdana</vt:lpstr>
      <vt:lpstr>Апекс</vt:lpstr>
      <vt:lpstr>Глобус</vt:lpstr>
      <vt:lpstr>Какие бывают снежинки! Автор: Алдашкина А.И.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Какие бывают снежинки</dc:title>
  <dc:creator>user</dc:creator>
  <cp:lastModifiedBy>WiZaRd</cp:lastModifiedBy>
  <cp:revision>7</cp:revision>
  <dcterms:created xsi:type="dcterms:W3CDTF">2014-12-05T04:25:42Z</dcterms:created>
  <dcterms:modified xsi:type="dcterms:W3CDTF">2016-01-22T18:52:19Z</dcterms:modified>
</cp:coreProperties>
</file>