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00A51A-F98A-4FC6-8AA3-45DBACD142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DC74DF-A457-41D2-A31B-2D928D861E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11581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Словарные слова 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«Цветы»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0b25931e1b8fd2b62701519d6a85b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284984"/>
            <a:ext cx="4343524" cy="325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Гв</a:t>
            </a:r>
            <a:r>
              <a:rPr lang="ru-RU" sz="6000" u="sng" dirty="0" smtClean="0">
                <a:solidFill>
                  <a:srgbClr val="C00000"/>
                </a:solidFill>
              </a:rPr>
              <a:t>о</a:t>
            </a:r>
            <a:r>
              <a:rPr lang="ru-RU" sz="6000" dirty="0" smtClean="0">
                <a:solidFill>
                  <a:srgbClr val="C00000"/>
                </a:solidFill>
              </a:rPr>
              <a:t>здика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292080" y="332656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3194761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87_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33824"/>
            <a:ext cx="4124176" cy="412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a12b4df2f38445e39a5823a37cf6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150" y="1700808"/>
            <a:ext cx="413985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Г</a:t>
            </a:r>
            <a:r>
              <a:rPr lang="ru-RU" sz="6600" u="sng" dirty="0" smtClean="0">
                <a:solidFill>
                  <a:srgbClr val="C00000"/>
                </a:solidFill>
              </a:rPr>
              <a:t>ео</a:t>
            </a:r>
            <a:r>
              <a:rPr lang="ru-RU" sz="6600" dirty="0" smtClean="0">
                <a:solidFill>
                  <a:srgbClr val="C00000"/>
                </a:solidFill>
              </a:rPr>
              <a:t>ргин</a:t>
            </a:r>
            <a:endParaRPr lang="ru-RU" sz="66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436096" y="188640"/>
            <a:ext cx="28803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0a3153df045eb6236bd95b96d126416a.jpg"/>
          <p:cNvPicPr>
            <a:picLocks noChangeAspect="1"/>
          </p:cNvPicPr>
          <p:nvPr/>
        </p:nvPicPr>
        <p:blipFill>
          <a:blip r:embed="rId2" cstate="print"/>
          <a:srcRect l="7213" t="2736" r="9117"/>
          <a:stretch>
            <a:fillRect/>
          </a:stretch>
        </p:blipFill>
        <p:spPr>
          <a:xfrm>
            <a:off x="2123728" y="1556792"/>
            <a:ext cx="5580112" cy="4870063"/>
          </a:xfrm>
          <a:prstGeom prst="rect">
            <a:avLst/>
          </a:prstGeom>
        </p:spPr>
      </p:pic>
      <p:pic>
        <p:nvPicPr>
          <p:cNvPr id="6" name="Рисунок 5" descr="453726-2c3c530febf1f983.jpg"/>
          <p:cNvPicPr>
            <a:picLocks noChangeAspect="1"/>
          </p:cNvPicPr>
          <p:nvPr/>
        </p:nvPicPr>
        <p:blipFill>
          <a:blip r:embed="rId3" cstate="print"/>
          <a:srcRect l="2585" r="3067"/>
          <a:stretch>
            <a:fillRect/>
          </a:stretch>
        </p:blipFill>
        <p:spPr>
          <a:xfrm>
            <a:off x="1619672" y="1556792"/>
            <a:ext cx="7095232" cy="4896544"/>
          </a:xfrm>
          <a:prstGeom prst="rect">
            <a:avLst/>
          </a:prstGeom>
        </p:spPr>
      </p:pic>
      <p:pic>
        <p:nvPicPr>
          <p:cNvPr id="7" name="Рисунок 6" descr="0_69fea_5a82bab4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340768"/>
            <a:ext cx="7200800" cy="5328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гл</a:t>
            </a:r>
            <a:r>
              <a:rPr lang="ru-RU" sz="6000" u="sng" dirty="0" smtClean="0">
                <a:solidFill>
                  <a:srgbClr val="C00000"/>
                </a:solidFill>
              </a:rPr>
              <a:t>а</a:t>
            </a:r>
            <a:r>
              <a:rPr lang="ru-RU" sz="6000" dirty="0" smtClean="0">
                <a:solidFill>
                  <a:srgbClr val="C00000"/>
                </a:solidFill>
              </a:rPr>
              <a:t>дио</a:t>
            </a:r>
            <a:r>
              <a:rPr lang="ru-RU" sz="6000" u="sng" dirty="0" smtClean="0">
                <a:solidFill>
                  <a:srgbClr val="C00000"/>
                </a:solidFill>
              </a:rPr>
              <a:t>лус</a:t>
            </a:r>
            <a:endParaRPr lang="ru-RU" sz="6000" u="sng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148064" y="260648"/>
            <a:ext cx="28803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gladiolusrainbowm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518457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a_2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99027"/>
            <a:ext cx="3491880" cy="5458973"/>
          </a:xfrm>
          <a:prstGeom prst="rect">
            <a:avLst/>
          </a:prstGeom>
        </p:spPr>
      </p:pic>
      <p:pic>
        <p:nvPicPr>
          <p:cNvPr id="7" name="Рисунок 6" descr="enc_9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340768"/>
            <a:ext cx="4032448" cy="537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1914380_1371094768_let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800" y="260648"/>
            <a:ext cx="4848200" cy="363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</a:t>
            </a:r>
            <a:r>
              <a:rPr lang="ru-RU" sz="6600" u="sng" dirty="0" smtClean="0">
                <a:solidFill>
                  <a:srgbClr val="C00000"/>
                </a:solidFill>
              </a:rPr>
              <a:t>и</a:t>
            </a:r>
            <a:r>
              <a:rPr lang="ru-RU" sz="6600" dirty="0" smtClean="0">
                <a:solidFill>
                  <a:srgbClr val="C00000"/>
                </a:solidFill>
              </a:rPr>
              <a:t>рень</a:t>
            </a:r>
            <a:endParaRPr lang="ru-RU" sz="66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195736" y="188640"/>
            <a:ext cx="28803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Knijnyiy shkaf Ferro Raffaello F-10--202199-f-10.128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484784"/>
            <a:ext cx="469970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0100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ф</a:t>
            </a:r>
            <a:r>
              <a:rPr lang="ru-RU" sz="6000" u="sng" dirty="0" smtClean="0">
                <a:solidFill>
                  <a:srgbClr val="C00000"/>
                </a:solidFill>
              </a:rPr>
              <a:t>и</a:t>
            </a:r>
            <a:r>
              <a:rPr lang="ru-RU" sz="6000" dirty="0" smtClean="0">
                <a:solidFill>
                  <a:srgbClr val="C00000"/>
                </a:solidFill>
              </a:rPr>
              <a:t>алка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endCxn id="2" idx="0"/>
          </p:cNvCxnSpPr>
          <p:nvPr/>
        </p:nvCxnSpPr>
        <p:spPr>
          <a:xfrm flipH="1">
            <a:off x="4645152" y="188640"/>
            <a:ext cx="358896" cy="268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18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747488" cy="5156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р</a:t>
            </a:r>
            <a:r>
              <a:rPr lang="ru-RU" sz="4800" u="sng" dirty="0" smtClean="0">
                <a:solidFill>
                  <a:srgbClr val="C00000"/>
                </a:solidFill>
              </a:rPr>
              <a:t>о</a:t>
            </a:r>
            <a:r>
              <a:rPr lang="ru-RU" sz="4800" dirty="0" smtClean="0">
                <a:solidFill>
                  <a:srgbClr val="C00000"/>
                </a:solidFill>
              </a:rPr>
              <a:t>машка</a:t>
            </a:r>
            <a:endParaRPr lang="ru-RU" sz="48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644008" y="332656"/>
            <a:ext cx="216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7bfb7daef8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827566"/>
            <a:ext cx="6120680" cy="503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romashka-pahuchaya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882394" cy="3672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5212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Запиши предложение с любым из этих названий цветов: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- гвоздика</a:t>
            </a:r>
            <a:br>
              <a:rPr lang="ru-RU" sz="4000" dirty="0" smtClean="0"/>
            </a:br>
            <a:r>
              <a:rPr lang="ru-RU" sz="4000" dirty="0" smtClean="0"/>
              <a:t>- георгин</a:t>
            </a:r>
            <a:br>
              <a:rPr lang="ru-RU" sz="4000" dirty="0" smtClean="0"/>
            </a:br>
            <a:r>
              <a:rPr lang="ru-RU" sz="4000" dirty="0" smtClean="0"/>
              <a:t>- гладиолус</a:t>
            </a:r>
            <a:br>
              <a:rPr lang="ru-RU" sz="4000" dirty="0" smtClean="0"/>
            </a:br>
            <a:r>
              <a:rPr lang="ru-RU" sz="4000" dirty="0" smtClean="0"/>
              <a:t>- сирень</a:t>
            </a:r>
            <a:br>
              <a:rPr lang="ru-RU" sz="4000" dirty="0" smtClean="0"/>
            </a:br>
            <a:r>
              <a:rPr lang="ru-RU" sz="4000" dirty="0" smtClean="0"/>
              <a:t>- фиалка</a:t>
            </a:r>
            <a:br>
              <a:rPr lang="ru-RU" sz="4000" dirty="0" smtClean="0"/>
            </a:br>
            <a:r>
              <a:rPr lang="ru-RU" sz="4000" dirty="0" smtClean="0"/>
              <a:t>- ромашка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Словарные слова  «Цветы»</vt:lpstr>
      <vt:lpstr>Гвоздика</vt:lpstr>
      <vt:lpstr>Георгин</vt:lpstr>
      <vt:lpstr>гладиолус</vt:lpstr>
      <vt:lpstr>сирень</vt:lpstr>
      <vt:lpstr>фиалка</vt:lpstr>
      <vt:lpstr>ромашка</vt:lpstr>
      <vt:lpstr>Запиши предложение с любым из этих названий цветов:  - гвоздика - георгин - гладиолус - сирень - фиалка - ромашка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</cp:revision>
  <dcterms:created xsi:type="dcterms:W3CDTF">2013-09-30T15:34:46Z</dcterms:created>
  <dcterms:modified xsi:type="dcterms:W3CDTF">2013-09-30T16:15:49Z</dcterms:modified>
</cp:coreProperties>
</file>