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82" r:id="rId5"/>
    <p:sldId id="272" r:id="rId6"/>
    <p:sldId id="277" r:id="rId7"/>
    <p:sldId id="278" r:id="rId8"/>
    <p:sldId id="279" r:id="rId9"/>
    <p:sldId id="280" r:id="rId10"/>
    <p:sldId id="281" r:id="rId11"/>
    <p:sldId id="283" r:id="rId12"/>
    <p:sldId id="259" r:id="rId13"/>
    <p:sldId id="258" r:id="rId14"/>
    <p:sldId id="263" r:id="rId15"/>
    <p:sldId id="284" r:id="rId16"/>
    <p:sldId id="264" r:id="rId17"/>
    <p:sldId id="265" r:id="rId18"/>
    <p:sldId id="273" r:id="rId19"/>
    <p:sldId id="260" r:id="rId20"/>
    <p:sldId id="266" r:id="rId21"/>
    <p:sldId id="267" r:id="rId22"/>
    <p:sldId id="268" r:id="rId23"/>
    <p:sldId id="269" r:id="rId24"/>
    <p:sldId id="270" r:id="rId25"/>
    <p:sldId id="271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4E1A15-F9DC-4540-AB9F-FB96FAD5334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67E668-FFF4-4E38-B924-11BCE9E2D04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13955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свидания, 1 класс!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s1.pic4you.ru/allimage/y2012/08-20/12216/23561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2564904"/>
            <a:ext cx="352958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и какой сказки сказал слова?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зачем на свете мёд? </a:t>
            </a:r>
            <a:endParaRPr lang="ru-RU" sz="2800" dirty="0"/>
          </a:p>
        </p:txBody>
      </p:sp>
      <p:pic>
        <p:nvPicPr>
          <p:cNvPr id="3" name="Picture 12" descr="https://encrypted-tbn3.gstatic.com/images?q=tbn:ANd9GcQ70MUgXUUEmdEjokHsrzW4QBeyuEbrNcIITs_HIdqRmHiAzfpKKKMOa2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перемена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animashki.mirfentazy.ru/images/stories/oformlenie/kolokol/christmas_bell_ring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333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liubavyshka.ru/_ph/158/2/599046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8723"/>
            <a:ext cx="1296144" cy="10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animashki.mirfentazy.ru/images/stories/oformlenie/kolokol/christmas_bell_ring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333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liubavyshka.ru/_ph/158/2/599046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8723"/>
            <a:ext cx="1296144" cy="10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букв в русском алфавите?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 буквы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Предложение состоит из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Слова делятся на … (слоги).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Мы слышим и произносим … (звуки.)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Сколько в слове гласных, столько и … (слогов).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Наша речь состоит из … (предложений).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Какие буквы не обозначают звуков? 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ъ,ь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Назовите шипящие звуки. (Ш, ж, ч,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Какие орфограммы с этими буквами вы знаете? 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жи-ши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ча-ща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чу-щу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Если безударная гласная вызвала сомнение, то ты её немедленно ставь её … ( под ударение.)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Нечетко слышится согласная, скорей зови на помощь… ( гласную.)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Пятая буква в алфавите. (Д).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3292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Сел кашу.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воду. Веду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сёмку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Забил коля.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Незнака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http://img-fotki.yandex.ru/get/4518/28257045.682/0_72b7c_f92daf7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22555"/>
            <a:ext cx="1884574" cy="30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айл:Вопросик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3292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Съел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кашу.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Пью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воду. Веду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съёмку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Забил колья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Незнайка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http://img-fotki.yandex.ru/get/4518/28257045.682/0_72b7c_f92daf7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22555"/>
            <a:ext cx="1884574" cy="30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айл:Вопросик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8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БРБН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БАРАБАН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328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28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01224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СТКН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969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СТАКАН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2434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НГРД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9330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364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Файл:Вопросик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 ПРАВИЛА РУССКОГО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ЯЗЫКА!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eti-online.com/images/priklyucheniya-neznayki-i-ego-druze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47950"/>
            <a:ext cx="3461370" cy="3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перемена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animashki.mirfentazy.ru/images/stories/oformlenie/kolokol/christmas_bell_ring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333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liubavyshka.ru/_ph/158/2/599046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8723"/>
            <a:ext cx="1296144" cy="10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animashki.mirfentazy.ru/images/stories/oformlenie/kolokol/christmas_bell_ring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333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liubavyshka.ru/_ph/158/2/599046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8723"/>
            <a:ext cx="1296144" cy="10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311231.vk.me/v311231312/6d57/xYOQPHntJq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4553"/>
            <a:ext cx="8635221" cy="57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iubavyshka.ru/_ph/158/2/599046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8723"/>
            <a:ext cx="1595955" cy="13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3414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четыре…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живёт у нас в квартире?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Папа, мама, брат, сестрёнка,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 Мурка, два котёнка,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щенок, сверчок и я – 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вся моя семья.    </a:t>
            </a:r>
          </a:p>
        </p:txBody>
      </p:sp>
      <p:pic>
        <p:nvPicPr>
          <p:cNvPr id="3" name="Picture 2" descr="Файл:Вопросик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2248" y="1473746"/>
            <a:ext cx="5004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дороги за прудом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Галка выстроила дом.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 ей воробей, грач,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щегла, ворона,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ежа и лягушонок.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и знай потом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построил галке дом. </a:t>
            </a:r>
          </a:p>
        </p:txBody>
      </p:sp>
      <p:pic>
        <p:nvPicPr>
          <p:cNvPr id="3" name="Picture 2" descr="Файл:Вопросик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348800"/>
            <a:ext cx="5832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Шла лисичка по тропинке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несла в своей корзинке: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опят, 3 лисички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орехов, рукавички,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Подберёзовик, листок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широкий поясок.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ответ готов?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корзинке грибов?  </a:t>
            </a:r>
          </a:p>
        </p:txBody>
      </p:sp>
      <p:pic>
        <p:nvPicPr>
          <p:cNvPr id="3" name="Picture 2" descr="Файл:Вопросик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rselit.com.ua/images/stories/kulinariya/don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айл:Вопросик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9138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за партами сидели 24 ученика. Троих вызвали к доске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учеников стало в классе? </a:t>
            </a:r>
          </a:p>
        </p:txBody>
      </p:sp>
      <p:pic>
        <p:nvPicPr>
          <p:cNvPr id="3" name="Picture 2" descr="Файл:Вопросик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47017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Бежали поросята. Один впереди, два позади, один позади, два впереди, один между двумя.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поросят? </a:t>
            </a:r>
          </a:p>
        </p:txBody>
      </p:sp>
      <p:pic>
        <p:nvPicPr>
          <p:cNvPr id="3" name="Picture 2" descr="Файл:Вопросик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89041"/>
              </p:ext>
            </p:extLst>
          </p:nvPr>
        </p:nvGraphicFramePr>
        <p:xfrm>
          <a:off x="827584" y="5013176"/>
          <a:ext cx="7812364" cy="1700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6052"/>
                <a:gridCol w="1116052"/>
                <a:gridCol w="1116052"/>
                <a:gridCol w="1116052"/>
                <a:gridCol w="1116052"/>
                <a:gridCol w="1116052"/>
                <a:gridCol w="1116052"/>
              </a:tblGrid>
              <a:tr h="85040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50404"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1844824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+ 4 =            Л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2 =          Ы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10 =         М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+ 2 =            О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+ 3 =            Ц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6 =            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Файл:Вопросик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4462" cy="1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перемена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animashki.mirfentazy.ru/images/stories/oformlenie/kolokol/christmas_bell_ring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333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liubavyshka.ru/_ph/158/2/599046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8723"/>
            <a:ext cx="1296144" cy="10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422" y="3996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Ура, мы второклассники!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arlot.ru/upload/shop_1/6/3/7/item_637/standartnaia-arka-spletennaia-iz-sharo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02804"/>
            <a:ext cx="5353000" cy="53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uzotkrytka.narod.ru/animashki/bukety/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8984605" cy="50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4202" y="5878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 Каникулы!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liubavyshka.ru/_ph/158/2/599046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8723"/>
            <a:ext cx="1296144" cy="10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animashki.mirfentazy.ru/images/stories/oformlenie/kolokol/christmas_bell_ringing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3333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liubavyshka.ru/_ph/158/2/5990469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88723"/>
            <a:ext cx="1296144" cy="10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.qip.ru/photo/lutiksol/200574760/xlarge/206450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3" y="836712"/>
            <a:ext cx="814170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949280"/>
            <a:ext cx="5760640" cy="2880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96404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и какой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сказал 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Иду к бабушке и несу ей пирожок и горшочек масла. </a:t>
            </a:r>
          </a:p>
        </p:txBody>
      </p:sp>
      <p:pic>
        <p:nvPicPr>
          <p:cNvPr id="3" name="Picture 4" descr="http://kz-en.ru/Materiali/anglijskijazyk/skazki/Krasnaya_sha/Krasnaya_shapochk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3"/>
            <a:ext cx="2880320" cy="33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8" y="1268760"/>
            <a:ext cx="9136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и какой сказки сказал слова?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сидел на моём стуле и сломал его? </a:t>
            </a:r>
            <a:endParaRPr lang="ru-RU" sz="3200" dirty="0"/>
          </a:p>
        </p:txBody>
      </p:sp>
      <p:pic>
        <p:nvPicPr>
          <p:cNvPr id="3" name="Picture 8" descr="http://vospitatel.com.ua/images/3-medvedya-3god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54" y="3455591"/>
            <a:ext cx="4465094" cy="30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и какой сказки сказал слова?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вы бедные сиротки мои, утюги и сковородки мои! </a:t>
            </a:r>
            <a:endParaRPr lang="ru-RU" sz="2800" dirty="0"/>
          </a:p>
        </p:txBody>
      </p:sp>
      <p:pic>
        <p:nvPicPr>
          <p:cNvPr id="3" name="Picture 10" descr="http://ocka3ke.ru/sites/default/files/styles/large_tale/public/fedorino_gore_2.jpg?itok=Ur2harN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39" y="2636912"/>
            <a:ext cx="2658705" cy="37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и какой сказки сказал слова?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Куплю куртку для папы Карло! </a:t>
            </a:r>
            <a:endParaRPr lang="ru-RU" sz="2800" dirty="0"/>
          </a:p>
        </p:txBody>
      </p:sp>
      <p:pic>
        <p:nvPicPr>
          <p:cNvPr id="3" name="Picture 6" descr="http://www.stihi.ru/pics/2012/01/05/853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866473" cy="37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героев и какой сказки сказал слова?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поймал было рыбку… </a:t>
            </a:r>
            <a:endParaRPr lang="ru-RU" sz="2800" dirty="0"/>
          </a:p>
        </p:txBody>
      </p:sp>
      <p:pic>
        <p:nvPicPr>
          <p:cNvPr id="3" name="Picture 14" descr="http://myltfilmu.ucoz.ru/images2/skazka.o.rybake.i.ryb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886059" cy="36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269</Words>
  <Application>Microsoft Office PowerPoint</Application>
  <PresentationFormat>Экран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До свидания, 1 класс!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свидания, 1 класс!</dc:title>
  <dc:creator>User</dc:creator>
  <cp:lastModifiedBy>user</cp:lastModifiedBy>
  <cp:revision>20</cp:revision>
  <dcterms:created xsi:type="dcterms:W3CDTF">2014-05-17T21:28:21Z</dcterms:created>
  <dcterms:modified xsi:type="dcterms:W3CDTF">2014-06-18T10:03:41Z</dcterms:modified>
</cp:coreProperties>
</file>