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7" r:id="rId4"/>
    <p:sldId id="266" r:id="rId5"/>
    <p:sldId id="265" r:id="rId6"/>
    <p:sldId id="264" r:id="rId7"/>
    <p:sldId id="263" r:id="rId8"/>
    <p:sldId id="262" r:id="rId9"/>
    <p:sldId id="261" r:id="rId10"/>
    <p:sldId id="260" r:id="rId11"/>
    <p:sldId id="259" r:id="rId12"/>
    <p:sldId id="258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67A8E-BFE0-4CE0-AD30-EC76E9D92D37}" type="datetimeFigureOut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261FA-D945-4012-AFD9-B9464EC9D9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043E-BFCA-42CD-963E-2A51F38DE79F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04102-D709-49AD-BFD8-0566C9619672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FC7FD-E4E1-49D5-8227-DD31EA6B6D70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0B796-1664-4A7E-BE22-E441B4EA4053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0F6BD-07DC-4657-9787-5E1C19759022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FEDFE-1102-420F-9A52-BEAD9DA99A77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0B0DD-BFCA-456C-971E-9D9CF05AD2E3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FEC2-668C-41FE-8D10-9146E44D1D87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6109C-6793-46DF-8B60-66BB09843073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7E80E-65AE-414B-BB49-32CA04641443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7CBD2-3006-4554-8BA9-8EAF2F0424C5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37A64-8FBD-4586-82FC-8BE6820C8600}" type="datetime1">
              <a:rPr lang="ru-RU" smtClean="0"/>
              <a:pPr/>
              <a:t>02.10.2013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8B233-8B12-4E0D-AD5A-98280C7B02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357694"/>
            <a:ext cx="8001056" cy="1785950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Тест по русскому языку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для 2 класса (учебник </a:t>
            </a:r>
            <a:r>
              <a:rPr lang="ru-RU" i="1" dirty="0" err="1" smtClean="0">
                <a:solidFill>
                  <a:schemeClr val="tx1"/>
                </a:solidFill>
              </a:rPr>
              <a:t>Канакиной</a:t>
            </a:r>
            <a:r>
              <a:rPr lang="ru-RU" i="1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Варанкина Е.В.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МКОУ СОШ </a:t>
            </a:r>
            <a:r>
              <a:rPr lang="ru-RU" i="1" dirty="0" err="1" smtClean="0">
                <a:solidFill>
                  <a:schemeClr val="tx1"/>
                </a:solidFill>
              </a:rPr>
              <a:t>п</a:t>
            </a:r>
            <a:r>
              <a:rPr lang="ru-RU" i="1" dirty="0" smtClean="0">
                <a:solidFill>
                  <a:schemeClr val="tx1"/>
                </a:solidFill>
              </a:rPr>
              <a:t> </a:t>
            </a:r>
            <a:r>
              <a:rPr lang="ru-RU" i="1" dirty="0" err="1" smtClean="0">
                <a:solidFill>
                  <a:schemeClr val="tx1"/>
                </a:solidFill>
              </a:rPr>
              <a:t>Кумёны</a:t>
            </a:r>
            <a:r>
              <a:rPr lang="ru-RU" i="1" dirty="0" smtClean="0">
                <a:solidFill>
                  <a:schemeClr val="tx1"/>
                </a:solidFill>
              </a:rPr>
              <a:t> Кировской области</a:t>
            </a:r>
            <a:endParaRPr lang="ru-RU" i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57356" y="785795"/>
            <a:ext cx="7000924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Синонимы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или </a:t>
            </a:r>
          </a:p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Антонимы ?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9. Подберите синоним к слову «дремучий»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А) сонный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У) глухой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О) редкий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10. Подберите антоним к слову «ясно»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Й) пасмурно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Ы) безоблачно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Ь ) понятно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ru-RU" dirty="0" smtClean="0"/>
              <a:t>Из верных ответов </a:t>
            </a:r>
            <a:br>
              <a:rPr lang="ru-RU" dirty="0" smtClean="0"/>
            </a:br>
            <a:r>
              <a:rPr lang="ru-RU" dirty="0" smtClean="0"/>
              <a:t>появилось слово: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967335"/>
            <a:ext cx="7523719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здравствуй</a:t>
            </a:r>
            <a:endParaRPr lang="ru-RU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2977" y="1928802"/>
            <a:ext cx="7085506" cy="1569660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9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Молодцы!</a:t>
            </a:r>
            <a:endParaRPr lang="ru-RU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1. Синонимы – это слова 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dirty="0"/>
              <a:t>Д</a:t>
            </a:r>
            <a:r>
              <a:rPr lang="ru-RU" dirty="0" smtClean="0"/>
              <a:t>)с  противоположным значением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ru-RU" dirty="0"/>
              <a:t>З</a:t>
            </a:r>
            <a:r>
              <a:rPr lang="ru-RU" dirty="0" smtClean="0"/>
              <a:t>)с  близким значением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Б)с  похожим значением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2. Антонимы – это слова 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Д) с противоположным значением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Р) с близким значением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Т) с похожим значением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3. Подберите синоним к слову «друг»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    С) сосед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В) недруг</a:t>
            </a:r>
          </a:p>
          <a:p>
            <a:pPr algn="ctr">
              <a:buNone/>
            </a:pPr>
            <a:r>
              <a:rPr lang="ru-RU" dirty="0"/>
              <a:t> </a:t>
            </a:r>
            <a:r>
              <a:rPr lang="ru-RU" dirty="0" smtClean="0"/>
              <a:t>    Р) товарищ</a:t>
            </a:r>
            <a:endParaRPr lang="ru-RU" dirty="0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4822033" y="3321843"/>
            <a:ext cx="142876" cy="71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4. Подберите антоним к слову «говорить» 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А) молчать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О) шептать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У) беседовать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5. Подберите антоним к слову «больной»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Т) врач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В) здоровый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Ч) лечебный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6. Подберите синоним к слову «добрый»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З) злой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Д) добряк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С) сердечный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7. Подберите синоним к слову «прохлада»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Т) свежесть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М ) холодильник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Ж ) жара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\Admin\Рабочий стол\школяр\шаблоны\шаблоны много\5-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6236" cy="6858000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8. Подберите антоним к слову «лентяй»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С) лежебока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В) труженик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Х) </a:t>
            </a:r>
            <a:r>
              <a:rPr lang="ru-RU" dirty="0"/>
              <a:t>л</a:t>
            </a:r>
            <a:r>
              <a:rPr lang="ru-RU" dirty="0" smtClean="0"/>
              <a:t>енивец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8B233-8B12-4E0D-AD5A-98280C7B02D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1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273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Из верных ответов  появилось слово: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Elli Project</dc:creator>
  <cp:lastModifiedBy>Elli Project</cp:lastModifiedBy>
  <cp:revision>10</cp:revision>
  <dcterms:created xsi:type="dcterms:W3CDTF">2013-10-01T15:30:22Z</dcterms:created>
  <dcterms:modified xsi:type="dcterms:W3CDTF">2013-10-02T13:07:56Z</dcterms:modified>
</cp:coreProperties>
</file>