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  <p:sldMasterId id="2147483888" r:id="rId2"/>
  </p:sldMasterIdLst>
  <p:handoutMasterIdLst>
    <p:handoutMasterId r:id="rId25"/>
  </p:handoutMasterIdLst>
  <p:sldIdLst>
    <p:sldId id="278" r:id="rId3"/>
    <p:sldId id="257" r:id="rId4"/>
    <p:sldId id="258" r:id="rId5"/>
    <p:sldId id="272" r:id="rId6"/>
    <p:sldId id="256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3" r:id="rId20"/>
    <p:sldId id="274" r:id="rId21"/>
    <p:sldId id="275" r:id="rId22"/>
    <p:sldId id="279" r:id="rId23"/>
    <p:sldId id="277" r:id="rId24"/>
  </p:sldIdLst>
  <p:sldSz cx="9144000" cy="6858000" type="screen4x3"/>
  <p:notesSz cx="6858000" cy="97107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101"/>
    <a:srgbClr val="FB4B05"/>
    <a:srgbClr val="FB2805"/>
    <a:srgbClr val="CCFF66"/>
    <a:srgbClr val="FF018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3" autoAdjust="0"/>
    <p:restoredTop sz="94180" autoAdjust="0"/>
  </p:normalViewPr>
  <p:slideViewPr>
    <p:cSldViewPr>
      <p:cViewPr>
        <p:scale>
          <a:sx n="66" d="100"/>
          <a:sy n="66" d="100"/>
        </p:scale>
        <p:origin x="-13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2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8F7D76-B98C-4D91-B446-2A8E22154E2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AD6623-F3E2-4A47-BE80-325E15A7FFAA}">
      <dgm:prSet phldrT="[Текст]"/>
      <dgm:spPr>
        <a:noFill/>
        <a:ln>
          <a:noFill/>
        </a:ln>
      </dgm:spPr>
      <dgm:t>
        <a:bodyPr/>
        <a:lstStyle/>
        <a:p>
          <a:r>
            <a:rPr lang="ru-RU" dirty="0" smtClean="0">
              <a:solidFill>
                <a:srgbClr val="00B0F0"/>
              </a:solidFill>
            </a:rPr>
            <a:t>Прочти слово</a:t>
          </a:r>
          <a:endParaRPr lang="ru-RU" dirty="0">
            <a:solidFill>
              <a:srgbClr val="00B0F0"/>
            </a:solidFill>
          </a:endParaRPr>
        </a:p>
      </dgm:t>
    </dgm:pt>
    <dgm:pt modelId="{AE0E8AD6-59D2-4E44-A594-9A25BB7EEC97}" type="parTrans" cxnId="{BAD3BA79-EC92-4556-BAB6-17C6AA39BF13}">
      <dgm:prSet/>
      <dgm:spPr/>
      <dgm:t>
        <a:bodyPr/>
        <a:lstStyle/>
        <a:p>
          <a:endParaRPr lang="ru-RU"/>
        </a:p>
      </dgm:t>
    </dgm:pt>
    <dgm:pt modelId="{87A879FC-58AD-4811-B28B-CC47B51B7A8A}" type="sibTrans" cxnId="{BAD3BA79-EC92-4556-BAB6-17C6AA39BF13}">
      <dgm:prSet/>
      <dgm:spPr/>
      <dgm:t>
        <a:bodyPr/>
        <a:lstStyle/>
        <a:p>
          <a:endParaRPr lang="ru-RU"/>
        </a:p>
      </dgm:t>
    </dgm:pt>
    <dgm:pt modelId="{7359D3D0-80A4-426D-B294-3DC0A5DDA95F}">
      <dgm:prSet phldrT="[Текст]"/>
      <dgm:spPr>
        <a:noFill/>
        <a:ln>
          <a:noFill/>
        </a:ln>
      </dgm:spPr>
      <dgm:t>
        <a:bodyPr/>
        <a:lstStyle/>
        <a:p>
          <a:r>
            <a:rPr lang="ru-RU" dirty="0" smtClean="0">
              <a:solidFill>
                <a:srgbClr val="00B0F0"/>
              </a:solidFill>
            </a:rPr>
            <a:t>Поставь ударение</a:t>
          </a:r>
          <a:endParaRPr lang="ru-RU" dirty="0">
            <a:solidFill>
              <a:srgbClr val="00B0F0"/>
            </a:solidFill>
          </a:endParaRPr>
        </a:p>
      </dgm:t>
    </dgm:pt>
    <dgm:pt modelId="{2A5EC452-25D9-47C6-9065-122BF2145BC2}" type="parTrans" cxnId="{0E4CE035-2680-418C-BE5F-4B39DD0A65C2}">
      <dgm:prSet/>
      <dgm:spPr/>
      <dgm:t>
        <a:bodyPr/>
        <a:lstStyle/>
        <a:p>
          <a:endParaRPr lang="ru-RU"/>
        </a:p>
      </dgm:t>
    </dgm:pt>
    <dgm:pt modelId="{15B59774-B56F-41C0-9D6E-A8DEAC53224A}" type="sibTrans" cxnId="{0E4CE035-2680-418C-BE5F-4B39DD0A65C2}">
      <dgm:prSet/>
      <dgm:spPr/>
      <dgm:t>
        <a:bodyPr/>
        <a:lstStyle/>
        <a:p>
          <a:endParaRPr lang="ru-RU"/>
        </a:p>
      </dgm:t>
    </dgm:pt>
    <dgm:pt modelId="{BAEE77C2-5E4D-4A54-AF7C-1A40C3592716}">
      <dgm:prSet phldrT="[Текст]"/>
      <dgm:spPr>
        <a:noFill/>
        <a:ln>
          <a:noFill/>
        </a:ln>
      </dgm:spPr>
      <dgm:t>
        <a:bodyPr/>
        <a:lstStyle/>
        <a:p>
          <a:r>
            <a:rPr lang="ru-RU" dirty="0" smtClean="0">
              <a:solidFill>
                <a:srgbClr val="00B0F0"/>
              </a:solidFill>
            </a:rPr>
            <a:t>Выдели корень</a:t>
          </a:r>
          <a:endParaRPr lang="ru-RU" dirty="0">
            <a:solidFill>
              <a:srgbClr val="00B0F0"/>
            </a:solidFill>
          </a:endParaRPr>
        </a:p>
      </dgm:t>
    </dgm:pt>
    <dgm:pt modelId="{BC827EF9-62DE-4586-9E9E-A1C510C30E69}" type="parTrans" cxnId="{8823EE92-D846-4489-BE50-466E22617E5A}">
      <dgm:prSet/>
      <dgm:spPr/>
      <dgm:t>
        <a:bodyPr/>
        <a:lstStyle/>
        <a:p>
          <a:endParaRPr lang="ru-RU"/>
        </a:p>
      </dgm:t>
    </dgm:pt>
    <dgm:pt modelId="{D9E43967-33FB-4C4D-A7DB-BAB1749981A8}" type="sibTrans" cxnId="{8823EE92-D846-4489-BE50-466E22617E5A}">
      <dgm:prSet/>
      <dgm:spPr/>
      <dgm:t>
        <a:bodyPr/>
        <a:lstStyle/>
        <a:p>
          <a:endParaRPr lang="ru-RU"/>
        </a:p>
      </dgm:t>
    </dgm:pt>
    <dgm:pt modelId="{AB3CC0D5-C2FE-4819-BA9C-E9101D6CEBCF}">
      <dgm:prSet phldrT="[Текст]"/>
      <dgm:spPr>
        <a:noFill/>
        <a:ln>
          <a:noFill/>
        </a:ln>
      </dgm:spPr>
      <dgm:t>
        <a:bodyPr/>
        <a:lstStyle/>
        <a:p>
          <a:r>
            <a:rPr lang="ru-RU" dirty="0" smtClean="0">
              <a:solidFill>
                <a:srgbClr val="00B0F0"/>
              </a:solidFill>
            </a:rPr>
            <a:t>Определи безударную гласную</a:t>
          </a:r>
          <a:endParaRPr lang="ru-RU" dirty="0">
            <a:solidFill>
              <a:srgbClr val="00B0F0"/>
            </a:solidFill>
          </a:endParaRPr>
        </a:p>
      </dgm:t>
    </dgm:pt>
    <dgm:pt modelId="{81C15D07-87E8-4476-8C03-AC83F01474EA}" type="parTrans" cxnId="{55CE31A7-AD43-4348-AECD-70E8C2C69A09}">
      <dgm:prSet/>
      <dgm:spPr/>
      <dgm:t>
        <a:bodyPr/>
        <a:lstStyle/>
        <a:p>
          <a:endParaRPr lang="ru-RU"/>
        </a:p>
      </dgm:t>
    </dgm:pt>
    <dgm:pt modelId="{24600FAB-8827-4279-BC54-F08E05AA1D3F}" type="sibTrans" cxnId="{55CE31A7-AD43-4348-AECD-70E8C2C69A09}">
      <dgm:prSet/>
      <dgm:spPr/>
      <dgm:t>
        <a:bodyPr/>
        <a:lstStyle/>
        <a:p>
          <a:endParaRPr lang="ru-RU"/>
        </a:p>
      </dgm:t>
    </dgm:pt>
    <dgm:pt modelId="{6CD1303F-0307-40C4-A560-81AA411C2715}">
      <dgm:prSet phldrT="[Текст]"/>
      <dgm:spPr>
        <a:noFill/>
        <a:ln>
          <a:noFill/>
        </a:ln>
      </dgm:spPr>
      <dgm:t>
        <a:bodyPr/>
        <a:lstStyle/>
        <a:p>
          <a:r>
            <a:rPr lang="ru-RU" dirty="0" smtClean="0">
              <a:solidFill>
                <a:srgbClr val="00B0F0"/>
              </a:solidFill>
            </a:rPr>
            <a:t>Подбери проверочное слово</a:t>
          </a:r>
          <a:endParaRPr lang="ru-RU" dirty="0">
            <a:solidFill>
              <a:srgbClr val="00B0F0"/>
            </a:solidFill>
          </a:endParaRPr>
        </a:p>
      </dgm:t>
    </dgm:pt>
    <dgm:pt modelId="{14B7B2DB-A4CF-4464-B8F5-05F96ABE67C8}" type="parTrans" cxnId="{C8420230-0C95-4FFF-A970-E74E356A7A24}">
      <dgm:prSet/>
      <dgm:spPr/>
      <dgm:t>
        <a:bodyPr/>
        <a:lstStyle/>
        <a:p>
          <a:endParaRPr lang="ru-RU"/>
        </a:p>
      </dgm:t>
    </dgm:pt>
    <dgm:pt modelId="{64150266-FB77-48B1-B7D7-F0A201D03D61}" type="sibTrans" cxnId="{C8420230-0C95-4FFF-A970-E74E356A7A24}">
      <dgm:prSet/>
      <dgm:spPr/>
      <dgm:t>
        <a:bodyPr/>
        <a:lstStyle/>
        <a:p>
          <a:endParaRPr lang="ru-RU"/>
        </a:p>
      </dgm:t>
    </dgm:pt>
    <dgm:pt modelId="{1BEFF4AA-6702-4AD4-AFC3-EFB316B288ED}" type="pres">
      <dgm:prSet presAssocID="{168F7D76-B98C-4D91-B446-2A8E22154E2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1850DD-07AD-47DC-902F-8CE7CAF7232A}" type="pres">
      <dgm:prSet presAssocID="{21AD6623-F3E2-4A47-BE80-325E15A7FFAA}" presName="parentLin" presStyleCnt="0"/>
      <dgm:spPr/>
    </dgm:pt>
    <dgm:pt modelId="{872C5602-68E7-4FE0-AEEF-1C8B093E31FF}" type="pres">
      <dgm:prSet presAssocID="{21AD6623-F3E2-4A47-BE80-325E15A7FFAA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514127AC-E41D-495D-9361-986E870AE72A}" type="pres">
      <dgm:prSet presAssocID="{21AD6623-F3E2-4A47-BE80-325E15A7FFAA}" presName="parentText" presStyleLbl="node1" presStyleIdx="0" presStyleCnt="5" custScaleX="1154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3C2D1A-C672-43BF-A053-7FCB185C0382}" type="pres">
      <dgm:prSet presAssocID="{21AD6623-F3E2-4A47-BE80-325E15A7FFAA}" presName="negativeSpace" presStyleCnt="0"/>
      <dgm:spPr/>
    </dgm:pt>
    <dgm:pt modelId="{7226DDD4-F002-4D84-9F5C-5C42EBEFEAAC}" type="pres">
      <dgm:prSet presAssocID="{21AD6623-F3E2-4A47-BE80-325E15A7FFAA}" presName="childText" presStyleLbl="conFgAcc1" presStyleIdx="0" presStyleCnt="5">
        <dgm:presLayoutVars>
          <dgm:bulletEnabled val="1"/>
        </dgm:presLayoutVars>
      </dgm:prSet>
      <dgm:spPr>
        <a:noFill/>
        <a:ln>
          <a:noFill/>
        </a:ln>
      </dgm:spPr>
    </dgm:pt>
    <dgm:pt modelId="{E55C4425-9088-41CB-8D7F-9DCC628D7D7F}" type="pres">
      <dgm:prSet presAssocID="{87A879FC-58AD-4811-B28B-CC47B51B7A8A}" presName="spaceBetweenRectangles" presStyleCnt="0"/>
      <dgm:spPr/>
    </dgm:pt>
    <dgm:pt modelId="{E6B2E023-4341-4D08-848B-301519C59F1D}" type="pres">
      <dgm:prSet presAssocID="{7359D3D0-80A4-426D-B294-3DC0A5DDA95F}" presName="parentLin" presStyleCnt="0"/>
      <dgm:spPr/>
    </dgm:pt>
    <dgm:pt modelId="{61FBCDCC-F50F-4809-9DAD-DCBD434DEA40}" type="pres">
      <dgm:prSet presAssocID="{7359D3D0-80A4-426D-B294-3DC0A5DDA95F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BD831757-4AF3-4DDA-A486-03B7DEF3C0E0}" type="pres">
      <dgm:prSet presAssocID="{7359D3D0-80A4-426D-B294-3DC0A5DDA95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F395EE-3E30-41C1-BCDA-D5135B538C60}" type="pres">
      <dgm:prSet presAssocID="{7359D3D0-80A4-426D-B294-3DC0A5DDA95F}" presName="negativeSpace" presStyleCnt="0"/>
      <dgm:spPr/>
    </dgm:pt>
    <dgm:pt modelId="{40D6C79A-8830-4116-B0BE-15B8646E16B8}" type="pres">
      <dgm:prSet presAssocID="{7359D3D0-80A4-426D-B294-3DC0A5DDA95F}" presName="childText" presStyleLbl="conFgAcc1" presStyleIdx="1" presStyleCnt="5">
        <dgm:presLayoutVars>
          <dgm:bulletEnabled val="1"/>
        </dgm:presLayoutVars>
      </dgm:prSet>
      <dgm:spPr>
        <a:noFill/>
        <a:ln>
          <a:noFill/>
        </a:ln>
      </dgm:spPr>
    </dgm:pt>
    <dgm:pt modelId="{6706127D-B4A5-440B-A17E-14746EEECC71}" type="pres">
      <dgm:prSet presAssocID="{15B59774-B56F-41C0-9D6E-A8DEAC53224A}" presName="spaceBetweenRectangles" presStyleCnt="0"/>
      <dgm:spPr/>
    </dgm:pt>
    <dgm:pt modelId="{4AE48560-523A-46D0-8BC7-7E43902B3052}" type="pres">
      <dgm:prSet presAssocID="{BAEE77C2-5E4D-4A54-AF7C-1A40C3592716}" presName="parentLin" presStyleCnt="0"/>
      <dgm:spPr/>
    </dgm:pt>
    <dgm:pt modelId="{64838ADB-6092-416F-9A96-805F662FBBC4}" type="pres">
      <dgm:prSet presAssocID="{BAEE77C2-5E4D-4A54-AF7C-1A40C3592716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4F56BCD3-B528-41DF-BA8B-746B5E00053F}" type="pres">
      <dgm:prSet presAssocID="{BAEE77C2-5E4D-4A54-AF7C-1A40C359271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410CA0-F180-4D64-8AD4-44DE58EA0B2B}" type="pres">
      <dgm:prSet presAssocID="{BAEE77C2-5E4D-4A54-AF7C-1A40C3592716}" presName="negativeSpace" presStyleCnt="0"/>
      <dgm:spPr/>
    </dgm:pt>
    <dgm:pt modelId="{9AD97084-4CEF-4627-9985-1F0CE1AAF8E4}" type="pres">
      <dgm:prSet presAssocID="{BAEE77C2-5E4D-4A54-AF7C-1A40C3592716}" presName="childText" presStyleLbl="conFgAcc1" presStyleIdx="2" presStyleCnt="5">
        <dgm:presLayoutVars>
          <dgm:bulletEnabled val="1"/>
        </dgm:presLayoutVars>
      </dgm:prSet>
      <dgm:spPr>
        <a:noFill/>
        <a:ln>
          <a:noFill/>
        </a:ln>
      </dgm:spPr>
    </dgm:pt>
    <dgm:pt modelId="{A93352A9-D905-47A5-8A7C-EE06AB8DBEF9}" type="pres">
      <dgm:prSet presAssocID="{D9E43967-33FB-4C4D-A7DB-BAB1749981A8}" presName="spaceBetweenRectangles" presStyleCnt="0"/>
      <dgm:spPr/>
    </dgm:pt>
    <dgm:pt modelId="{EA04E723-D394-48E0-9C38-5F9E9F69130E}" type="pres">
      <dgm:prSet presAssocID="{AB3CC0D5-C2FE-4819-BA9C-E9101D6CEBCF}" presName="parentLin" presStyleCnt="0"/>
      <dgm:spPr/>
    </dgm:pt>
    <dgm:pt modelId="{C532C9B7-A324-43C3-B1C9-E8E62609A612}" type="pres">
      <dgm:prSet presAssocID="{AB3CC0D5-C2FE-4819-BA9C-E9101D6CEBCF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E542F165-9470-443C-94F2-EAEEAB211350}" type="pres">
      <dgm:prSet presAssocID="{AB3CC0D5-C2FE-4819-BA9C-E9101D6CEBCF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70DC98-3966-439B-B9FE-6BCF251F3ED1}" type="pres">
      <dgm:prSet presAssocID="{AB3CC0D5-C2FE-4819-BA9C-E9101D6CEBCF}" presName="negativeSpace" presStyleCnt="0"/>
      <dgm:spPr/>
    </dgm:pt>
    <dgm:pt modelId="{10046414-21B0-423B-9C39-ABBE6D547F5B}" type="pres">
      <dgm:prSet presAssocID="{AB3CC0D5-C2FE-4819-BA9C-E9101D6CEBCF}" presName="childText" presStyleLbl="conFgAcc1" presStyleIdx="3" presStyleCnt="5">
        <dgm:presLayoutVars>
          <dgm:bulletEnabled val="1"/>
        </dgm:presLayoutVars>
      </dgm:prSet>
      <dgm:spPr>
        <a:noFill/>
        <a:ln>
          <a:noFill/>
        </a:ln>
      </dgm:spPr>
    </dgm:pt>
    <dgm:pt modelId="{5715CD9E-DDD5-4FD4-B38D-F1A8E3799526}" type="pres">
      <dgm:prSet presAssocID="{24600FAB-8827-4279-BC54-F08E05AA1D3F}" presName="spaceBetweenRectangles" presStyleCnt="0"/>
      <dgm:spPr/>
    </dgm:pt>
    <dgm:pt modelId="{BAF2EC5E-A2F2-49E2-8D78-397F456F8DB3}" type="pres">
      <dgm:prSet presAssocID="{6CD1303F-0307-40C4-A560-81AA411C2715}" presName="parentLin" presStyleCnt="0"/>
      <dgm:spPr/>
    </dgm:pt>
    <dgm:pt modelId="{4FA89070-6658-43C8-834A-C571468B5287}" type="pres">
      <dgm:prSet presAssocID="{6CD1303F-0307-40C4-A560-81AA411C2715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637A0F41-1C6D-4EE6-8FA2-01C1F2F6D05A}" type="pres">
      <dgm:prSet presAssocID="{6CD1303F-0307-40C4-A560-81AA411C2715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3FEA22-B9F4-4FF8-B4B8-A842E619AC30}" type="pres">
      <dgm:prSet presAssocID="{6CD1303F-0307-40C4-A560-81AA411C2715}" presName="negativeSpace" presStyleCnt="0"/>
      <dgm:spPr/>
    </dgm:pt>
    <dgm:pt modelId="{23612A10-48A5-4E20-BB23-2B7B12A8C556}" type="pres">
      <dgm:prSet presAssocID="{6CD1303F-0307-40C4-A560-81AA411C2715}" presName="childText" presStyleLbl="conFgAcc1" presStyleIdx="4" presStyleCnt="5">
        <dgm:presLayoutVars>
          <dgm:bulletEnabled val="1"/>
        </dgm:presLayoutVars>
      </dgm:prSet>
      <dgm:spPr>
        <a:noFill/>
        <a:ln>
          <a:noFill/>
        </a:ln>
      </dgm:spPr>
    </dgm:pt>
  </dgm:ptLst>
  <dgm:cxnLst>
    <dgm:cxn modelId="{8823EE92-D846-4489-BE50-466E22617E5A}" srcId="{168F7D76-B98C-4D91-B446-2A8E22154E2E}" destId="{BAEE77C2-5E4D-4A54-AF7C-1A40C3592716}" srcOrd="2" destOrd="0" parTransId="{BC827EF9-62DE-4586-9E9E-A1C510C30E69}" sibTransId="{D9E43967-33FB-4C4D-A7DB-BAB1749981A8}"/>
    <dgm:cxn modelId="{B5F9BA48-773A-4E47-936F-7ABE0055E5E2}" type="presOf" srcId="{6CD1303F-0307-40C4-A560-81AA411C2715}" destId="{4FA89070-6658-43C8-834A-C571468B5287}" srcOrd="0" destOrd="0" presId="urn:microsoft.com/office/officeart/2005/8/layout/list1"/>
    <dgm:cxn modelId="{3061F0D9-A195-40B6-AC22-9485B5C1FD0B}" type="presOf" srcId="{21AD6623-F3E2-4A47-BE80-325E15A7FFAA}" destId="{514127AC-E41D-495D-9361-986E870AE72A}" srcOrd="1" destOrd="0" presId="urn:microsoft.com/office/officeart/2005/8/layout/list1"/>
    <dgm:cxn modelId="{1DF2EC54-E58C-4917-93A2-D3762C736C3A}" type="presOf" srcId="{BAEE77C2-5E4D-4A54-AF7C-1A40C3592716}" destId="{4F56BCD3-B528-41DF-BA8B-746B5E00053F}" srcOrd="1" destOrd="0" presId="urn:microsoft.com/office/officeart/2005/8/layout/list1"/>
    <dgm:cxn modelId="{E61FA59A-5860-4858-86CB-CAAC648CBA4E}" type="presOf" srcId="{168F7D76-B98C-4D91-B446-2A8E22154E2E}" destId="{1BEFF4AA-6702-4AD4-AFC3-EFB316B288ED}" srcOrd="0" destOrd="0" presId="urn:microsoft.com/office/officeart/2005/8/layout/list1"/>
    <dgm:cxn modelId="{21A40373-752F-49DB-BF4F-9667E5076DCD}" type="presOf" srcId="{6CD1303F-0307-40C4-A560-81AA411C2715}" destId="{637A0F41-1C6D-4EE6-8FA2-01C1F2F6D05A}" srcOrd="1" destOrd="0" presId="urn:microsoft.com/office/officeart/2005/8/layout/list1"/>
    <dgm:cxn modelId="{82BAC793-B79F-4FF2-8A0D-CEEF7ADA740E}" type="presOf" srcId="{21AD6623-F3E2-4A47-BE80-325E15A7FFAA}" destId="{872C5602-68E7-4FE0-AEEF-1C8B093E31FF}" srcOrd="0" destOrd="0" presId="urn:microsoft.com/office/officeart/2005/8/layout/list1"/>
    <dgm:cxn modelId="{BAD3BA79-EC92-4556-BAB6-17C6AA39BF13}" srcId="{168F7D76-B98C-4D91-B446-2A8E22154E2E}" destId="{21AD6623-F3E2-4A47-BE80-325E15A7FFAA}" srcOrd="0" destOrd="0" parTransId="{AE0E8AD6-59D2-4E44-A594-9A25BB7EEC97}" sibTransId="{87A879FC-58AD-4811-B28B-CC47B51B7A8A}"/>
    <dgm:cxn modelId="{5ADBFE0E-33B6-455D-9115-1CBB30418C89}" type="presOf" srcId="{AB3CC0D5-C2FE-4819-BA9C-E9101D6CEBCF}" destId="{C532C9B7-A324-43C3-B1C9-E8E62609A612}" srcOrd="0" destOrd="0" presId="urn:microsoft.com/office/officeart/2005/8/layout/list1"/>
    <dgm:cxn modelId="{60C1E568-B172-4D72-9F40-8BC8483FB4E0}" type="presOf" srcId="{7359D3D0-80A4-426D-B294-3DC0A5DDA95F}" destId="{BD831757-4AF3-4DDA-A486-03B7DEF3C0E0}" srcOrd="1" destOrd="0" presId="urn:microsoft.com/office/officeart/2005/8/layout/list1"/>
    <dgm:cxn modelId="{1CA30E99-25BF-4BD2-9D46-480A52915FDB}" type="presOf" srcId="{AB3CC0D5-C2FE-4819-BA9C-E9101D6CEBCF}" destId="{E542F165-9470-443C-94F2-EAEEAB211350}" srcOrd="1" destOrd="0" presId="urn:microsoft.com/office/officeart/2005/8/layout/list1"/>
    <dgm:cxn modelId="{55CE31A7-AD43-4348-AECD-70E8C2C69A09}" srcId="{168F7D76-B98C-4D91-B446-2A8E22154E2E}" destId="{AB3CC0D5-C2FE-4819-BA9C-E9101D6CEBCF}" srcOrd="3" destOrd="0" parTransId="{81C15D07-87E8-4476-8C03-AC83F01474EA}" sibTransId="{24600FAB-8827-4279-BC54-F08E05AA1D3F}"/>
    <dgm:cxn modelId="{C8420230-0C95-4FFF-A970-E74E356A7A24}" srcId="{168F7D76-B98C-4D91-B446-2A8E22154E2E}" destId="{6CD1303F-0307-40C4-A560-81AA411C2715}" srcOrd="4" destOrd="0" parTransId="{14B7B2DB-A4CF-4464-B8F5-05F96ABE67C8}" sibTransId="{64150266-FB77-48B1-B7D7-F0A201D03D61}"/>
    <dgm:cxn modelId="{0E4CE035-2680-418C-BE5F-4B39DD0A65C2}" srcId="{168F7D76-B98C-4D91-B446-2A8E22154E2E}" destId="{7359D3D0-80A4-426D-B294-3DC0A5DDA95F}" srcOrd="1" destOrd="0" parTransId="{2A5EC452-25D9-47C6-9065-122BF2145BC2}" sibTransId="{15B59774-B56F-41C0-9D6E-A8DEAC53224A}"/>
    <dgm:cxn modelId="{D3CA6F1F-C7B9-47D5-81A7-88410ECAC708}" type="presOf" srcId="{BAEE77C2-5E4D-4A54-AF7C-1A40C3592716}" destId="{64838ADB-6092-416F-9A96-805F662FBBC4}" srcOrd="0" destOrd="0" presId="urn:microsoft.com/office/officeart/2005/8/layout/list1"/>
    <dgm:cxn modelId="{7E19B210-EDAC-4D00-85C1-A15EDBF06BE1}" type="presOf" srcId="{7359D3D0-80A4-426D-B294-3DC0A5DDA95F}" destId="{61FBCDCC-F50F-4809-9DAD-DCBD434DEA40}" srcOrd="0" destOrd="0" presId="urn:microsoft.com/office/officeart/2005/8/layout/list1"/>
    <dgm:cxn modelId="{B3B535FE-8ED2-421E-8154-F25E8046059A}" type="presParOf" srcId="{1BEFF4AA-6702-4AD4-AFC3-EFB316B288ED}" destId="{D31850DD-07AD-47DC-902F-8CE7CAF7232A}" srcOrd="0" destOrd="0" presId="urn:microsoft.com/office/officeart/2005/8/layout/list1"/>
    <dgm:cxn modelId="{6ECA5CF4-E5EC-48B5-A941-321A6B171465}" type="presParOf" srcId="{D31850DD-07AD-47DC-902F-8CE7CAF7232A}" destId="{872C5602-68E7-4FE0-AEEF-1C8B093E31FF}" srcOrd="0" destOrd="0" presId="urn:microsoft.com/office/officeart/2005/8/layout/list1"/>
    <dgm:cxn modelId="{7139CB2D-7E7E-4AB6-8799-4F67D9AF313B}" type="presParOf" srcId="{D31850DD-07AD-47DC-902F-8CE7CAF7232A}" destId="{514127AC-E41D-495D-9361-986E870AE72A}" srcOrd="1" destOrd="0" presId="urn:microsoft.com/office/officeart/2005/8/layout/list1"/>
    <dgm:cxn modelId="{39B36E45-C53F-4D97-AE7B-CEAEF05B016A}" type="presParOf" srcId="{1BEFF4AA-6702-4AD4-AFC3-EFB316B288ED}" destId="{F33C2D1A-C672-43BF-A053-7FCB185C0382}" srcOrd="1" destOrd="0" presId="urn:microsoft.com/office/officeart/2005/8/layout/list1"/>
    <dgm:cxn modelId="{8E56DC1D-AC80-4A67-8837-A4F8319752E2}" type="presParOf" srcId="{1BEFF4AA-6702-4AD4-AFC3-EFB316B288ED}" destId="{7226DDD4-F002-4D84-9F5C-5C42EBEFEAAC}" srcOrd="2" destOrd="0" presId="urn:microsoft.com/office/officeart/2005/8/layout/list1"/>
    <dgm:cxn modelId="{59B12B1B-DBBF-4A05-9C31-59B9FE127616}" type="presParOf" srcId="{1BEFF4AA-6702-4AD4-AFC3-EFB316B288ED}" destId="{E55C4425-9088-41CB-8D7F-9DCC628D7D7F}" srcOrd="3" destOrd="0" presId="urn:microsoft.com/office/officeart/2005/8/layout/list1"/>
    <dgm:cxn modelId="{8C18287A-CD8A-448C-BCC9-C4B2C0497FBD}" type="presParOf" srcId="{1BEFF4AA-6702-4AD4-AFC3-EFB316B288ED}" destId="{E6B2E023-4341-4D08-848B-301519C59F1D}" srcOrd="4" destOrd="0" presId="urn:microsoft.com/office/officeart/2005/8/layout/list1"/>
    <dgm:cxn modelId="{9336DDD9-6DC4-4F4D-ADF7-16B4D6C543C4}" type="presParOf" srcId="{E6B2E023-4341-4D08-848B-301519C59F1D}" destId="{61FBCDCC-F50F-4809-9DAD-DCBD434DEA40}" srcOrd="0" destOrd="0" presId="urn:microsoft.com/office/officeart/2005/8/layout/list1"/>
    <dgm:cxn modelId="{F00E5795-95E6-4E2E-BC8F-BDD6DE4A9D47}" type="presParOf" srcId="{E6B2E023-4341-4D08-848B-301519C59F1D}" destId="{BD831757-4AF3-4DDA-A486-03B7DEF3C0E0}" srcOrd="1" destOrd="0" presId="urn:microsoft.com/office/officeart/2005/8/layout/list1"/>
    <dgm:cxn modelId="{A8F0B0B2-7EAA-4D39-9B85-ED4163C84EF9}" type="presParOf" srcId="{1BEFF4AA-6702-4AD4-AFC3-EFB316B288ED}" destId="{6DF395EE-3E30-41C1-BCDA-D5135B538C60}" srcOrd="5" destOrd="0" presId="urn:microsoft.com/office/officeart/2005/8/layout/list1"/>
    <dgm:cxn modelId="{46542078-A84E-4042-A49F-B15AB83EDF60}" type="presParOf" srcId="{1BEFF4AA-6702-4AD4-AFC3-EFB316B288ED}" destId="{40D6C79A-8830-4116-B0BE-15B8646E16B8}" srcOrd="6" destOrd="0" presId="urn:microsoft.com/office/officeart/2005/8/layout/list1"/>
    <dgm:cxn modelId="{8E63287B-40AC-48E5-91A4-6D2F399DB565}" type="presParOf" srcId="{1BEFF4AA-6702-4AD4-AFC3-EFB316B288ED}" destId="{6706127D-B4A5-440B-A17E-14746EEECC71}" srcOrd="7" destOrd="0" presId="urn:microsoft.com/office/officeart/2005/8/layout/list1"/>
    <dgm:cxn modelId="{45C14365-A88B-4EA9-9883-2E3D8326F0D4}" type="presParOf" srcId="{1BEFF4AA-6702-4AD4-AFC3-EFB316B288ED}" destId="{4AE48560-523A-46D0-8BC7-7E43902B3052}" srcOrd="8" destOrd="0" presId="urn:microsoft.com/office/officeart/2005/8/layout/list1"/>
    <dgm:cxn modelId="{57DD5C1F-3C18-4EEF-AF30-A7F6D1EDA351}" type="presParOf" srcId="{4AE48560-523A-46D0-8BC7-7E43902B3052}" destId="{64838ADB-6092-416F-9A96-805F662FBBC4}" srcOrd="0" destOrd="0" presId="urn:microsoft.com/office/officeart/2005/8/layout/list1"/>
    <dgm:cxn modelId="{3391E9B5-6709-4DC7-93FE-E6BF98BBCC40}" type="presParOf" srcId="{4AE48560-523A-46D0-8BC7-7E43902B3052}" destId="{4F56BCD3-B528-41DF-BA8B-746B5E00053F}" srcOrd="1" destOrd="0" presId="urn:microsoft.com/office/officeart/2005/8/layout/list1"/>
    <dgm:cxn modelId="{2D8460D4-D105-4730-A1DD-42100BB225B3}" type="presParOf" srcId="{1BEFF4AA-6702-4AD4-AFC3-EFB316B288ED}" destId="{92410CA0-F180-4D64-8AD4-44DE58EA0B2B}" srcOrd="9" destOrd="0" presId="urn:microsoft.com/office/officeart/2005/8/layout/list1"/>
    <dgm:cxn modelId="{B37F8CE8-73DA-46F5-B29A-32E8CD919FED}" type="presParOf" srcId="{1BEFF4AA-6702-4AD4-AFC3-EFB316B288ED}" destId="{9AD97084-4CEF-4627-9985-1F0CE1AAF8E4}" srcOrd="10" destOrd="0" presId="urn:microsoft.com/office/officeart/2005/8/layout/list1"/>
    <dgm:cxn modelId="{0E9804BA-7859-4DD0-BA7E-E6C28740260B}" type="presParOf" srcId="{1BEFF4AA-6702-4AD4-AFC3-EFB316B288ED}" destId="{A93352A9-D905-47A5-8A7C-EE06AB8DBEF9}" srcOrd="11" destOrd="0" presId="urn:microsoft.com/office/officeart/2005/8/layout/list1"/>
    <dgm:cxn modelId="{B560EF1A-02BE-4B0A-B891-21837EC23C15}" type="presParOf" srcId="{1BEFF4AA-6702-4AD4-AFC3-EFB316B288ED}" destId="{EA04E723-D394-48E0-9C38-5F9E9F69130E}" srcOrd="12" destOrd="0" presId="urn:microsoft.com/office/officeart/2005/8/layout/list1"/>
    <dgm:cxn modelId="{68C1F11C-6739-4934-9052-E236C26B7003}" type="presParOf" srcId="{EA04E723-D394-48E0-9C38-5F9E9F69130E}" destId="{C532C9B7-A324-43C3-B1C9-E8E62609A612}" srcOrd="0" destOrd="0" presId="urn:microsoft.com/office/officeart/2005/8/layout/list1"/>
    <dgm:cxn modelId="{2F18F037-E296-489D-AF3E-8A0BCE2CDFF4}" type="presParOf" srcId="{EA04E723-D394-48E0-9C38-5F9E9F69130E}" destId="{E542F165-9470-443C-94F2-EAEEAB211350}" srcOrd="1" destOrd="0" presId="urn:microsoft.com/office/officeart/2005/8/layout/list1"/>
    <dgm:cxn modelId="{BA5D31CD-CF3B-46DA-A66A-17D76D22488D}" type="presParOf" srcId="{1BEFF4AA-6702-4AD4-AFC3-EFB316B288ED}" destId="{1270DC98-3966-439B-B9FE-6BCF251F3ED1}" srcOrd="13" destOrd="0" presId="urn:microsoft.com/office/officeart/2005/8/layout/list1"/>
    <dgm:cxn modelId="{B0CE6B37-DAD9-4943-B0D7-72C45815EF17}" type="presParOf" srcId="{1BEFF4AA-6702-4AD4-AFC3-EFB316B288ED}" destId="{10046414-21B0-423B-9C39-ABBE6D547F5B}" srcOrd="14" destOrd="0" presId="urn:microsoft.com/office/officeart/2005/8/layout/list1"/>
    <dgm:cxn modelId="{111A01A0-9AD9-4116-8861-5390BEAD2F83}" type="presParOf" srcId="{1BEFF4AA-6702-4AD4-AFC3-EFB316B288ED}" destId="{5715CD9E-DDD5-4FD4-B38D-F1A8E3799526}" srcOrd="15" destOrd="0" presId="urn:microsoft.com/office/officeart/2005/8/layout/list1"/>
    <dgm:cxn modelId="{9B4EEEBC-F5B2-45A5-A948-FBB29C43656E}" type="presParOf" srcId="{1BEFF4AA-6702-4AD4-AFC3-EFB316B288ED}" destId="{BAF2EC5E-A2F2-49E2-8D78-397F456F8DB3}" srcOrd="16" destOrd="0" presId="urn:microsoft.com/office/officeart/2005/8/layout/list1"/>
    <dgm:cxn modelId="{474D7D55-FE42-4ED5-92BC-92E4313F6CE3}" type="presParOf" srcId="{BAF2EC5E-A2F2-49E2-8D78-397F456F8DB3}" destId="{4FA89070-6658-43C8-834A-C571468B5287}" srcOrd="0" destOrd="0" presId="urn:microsoft.com/office/officeart/2005/8/layout/list1"/>
    <dgm:cxn modelId="{ACB4B987-7D98-4067-AE96-84CE449F6134}" type="presParOf" srcId="{BAF2EC5E-A2F2-49E2-8D78-397F456F8DB3}" destId="{637A0F41-1C6D-4EE6-8FA2-01C1F2F6D05A}" srcOrd="1" destOrd="0" presId="urn:microsoft.com/office/officeart/2005/8/layout/list1"/>
    <dgm:cxn modelId="{EBB936A2-8484-457C-8CD7-F5DB6C3B058D}" type="presParOf" srcId="{1BEFF4AA-6702-4AD4-AFC3-EFB316B288ED}" destId="{003FEA22-B9F4-4FF8-B4B8-A842E619AC30}" srcOrd="17" destOrd="0" presId="urn:microsoft.com/office/officeart/2005/8/layout/list1"/>
    <dgm:cxn modelId="{A9026053-3F86-4011-A609-CBC3B3BB0D5C}" type="presParOf" srcId="{1BEFF4AA-6702-4AD4-AFC3-EFB316B288ED}" destId="{23612A10-48A5-4E20-BB23-2B7B12A8C55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5DE3CB-BD7F-4E72-B100-863AC4C29C3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97BC35-91CE-4F45-B699-57CD567B9850}">
      <dgm:prSet phldrT="[Текст]"/>
      <dgm:spPr>
        <a:noFill/>
        <a:ln>
          <a:noFill/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*</a:t>
          </a:r>
          <a:endParaRPr lang="ru-RU" dirty="0">
            <a:solidFill>
              <a:schemeClr val="tx1"/>
            </a:solidFill>
          </a:endParaRPr>
        </a:p>
      </dgm:t>
    </dgm:pt>
    <dgm:pt modelId="{AB7DB57C-49AE-427B-9539-75C4C68127A0}" type="parTrans" cxnId="{0689EA90-179D-453A-8942-5281D5CDD9B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B3AB600-0315-4A72-AC82-B04854401844}" type="sibTrans" cxnId="{0689EA90-179D-453A-8942-5281D5CDD9B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66D1E25-23E7-4AA0-A356-3515B939B239}">
      <dgm:prSet phldrT="[Текст]"/>
      <dgm:spPr>
        <a:noFill/>
        <a:ln>
          <a:noFill/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*</a:t>
          </a:r>
          <a:endParaRPr lang="ru-RU" dirty="0">
            <a:solidFill>
              <a:schemeClr val="tx1"/>
            </a:solidFill>
          </a:endParaRPr>
        </a:p>
      </dgm:t>
    </dgm:pt>
    <dgm:pt modelId="{35652E04-E383-49F8-BB47-350AE952CFC3}" type="parTrans" cxnId="{C2BBF792-574A-4586-9F72-B960C166DFE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CD1CC33-597F-4196-9FBE-E90C72DC647F}" type="sibTrans" cxnId="{C2BBF792-574A-4586-9F72-B960C166DFE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0720C4E-5038-48A1-8DD5-9C6D6348B10D}">
      <dgm:prSet phldrT="[Текст]"/>
      <dgm:spPr>
        <a:noFill/>
        <a:ln>
          <a:noFill/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*</a:t>
          </a:r>
          <a:endParaRPr lang="ru-RU" dirty="0">
            <a:solidFill>
              <a:schemeClr val="tx1"/>
            </a:solidFill>
          </a:endParaRPr>
        </a:p>
      </dgm:t>
    </dgm:pt>
    <dgm:pt modelId="{6A85E13D-A52D-472F-B186-1E5A14FFD35E}" type="parTrans" cxnId="{D922FB94-ADDD-4D0E-A85A-F6F56FC839D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C08D222-5F9E-4ABD-BA17-A66BD6D9E001}" type="sibTrans" cxnId="{D922FB94-ADDD-4D0E-A85A-F6F56FC839D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FAEF286-9EB1-490B-8C2A-805C744D5155}">
      <dgm:prSet phldrT="[Текст]"/>
      <dgm:spPr>
        <a:noFill/>
        <a:ln>
          <a:noFill/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*</a:t>
          </a:r>
          <a:endParaRPr lang="ru-RU" dirty="0">
            <a:solidFill>
              <a:schemeClr val="tx1"/>
            </a:solidFill>
          </a:endParaRPr>
        </a:p>
      </dgm:t>
    </dgm:pt>
    <dgm:pt modelId="{CDFF7B46-4548-4A3D-B97E-4B212060FBB0}" type="parTrans" cxnId="{6EF70553-2890-4469-88AA-A49D271313B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7AE6804-59BE-444F-8E11-C4EA82AA8E1A}" type="sibTrans" cxnId="{6EF70553-2890-4469-88AA-A49D271313B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589E14D-2DE0-4D29-B3B2-F8D6D320AA6C}">
      <dgm:prSet phldrT="[Текст]"/>
      <dgm:spPr>
        <a:noFill/>
        <a:ln>
          <a:noFill/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*</a:t>
          </a:r>
          <a:endParaRPr lang="ru-RU" dirty="0">
            <a:solidFill>
              <a:schemeClr val="tx1"/>
            </a:solidFill>
          </a:endParaRPr>
        </a:p>
      </dgm:t>
    </dgm:pt>
    <dgm:pt modelId="{A22CAD2F-0C39-46B5-A5D2-CFC36F20A77D}" type="parTrans" cxnId="{F9A9994C-298D-4AD7-84FE-0A737F60144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B9AC489-7763-42AE-9911-61DE341E11F3}" type="sibTrans" cxnId="{F9A9994C-298D-4AD7-84FE-0A737F60144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6224DF9-8B15-4D9B-9327-7730C0F85CE9}" type="pres">
      <dgm:prSet presAssocID="{065DE3CB-BD7F-4E72-B100-863AC4C29C3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3C48DB-E1CF-467A-BB2F-C8F40F8BC512}" type="pres">
      <dgm:prSet presAssocID="{9197BC35-91CE-4F45-B699-57CD567B9850}" presName="parentLin" presStyleCnt="0"/>
      <dgm:spPr/>
    </dgm:pt>
    <dgm:pt modelId="{AB288F99-89C4-4B83-9360-34E03723F992}" type="pres">
      <dgm:prSet presAssocID="{9197BC35-91CE-4F45-B699-57CD567B9850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D10F2205-1B9B-4495-81E0-2C29199B46D0}" type="pres">
      <dgm:prSet presAssocID="{9197BC35-91CE-4F45-B699-57CD567B9850}" presName="parentText" presStyleLbl="node1" presStyleIdx="0" presStyleCnt="5" custScaleY="41166" custLinFactX="7144" custLinFactNeighborX="100000" custLinFactNeighborY="175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874219-C085-49C2-A9D3-0AB98AFB9DA3}" type="pres">
      <dgm:prSet presAssocID="{9197BC35-91CE-4F45-B699-57CD567B9850}" presName="negativeSpace" presStyleCnt="0"/>
      <dgm:spPr/>
    </dgm:pt>
    <dgm:pt modelId="{BCF7CB6C-65F5-48C5-A661-8D27477112B1}" type="pres">
      <dgm:prSet presAssocID="{9197BC35-91CE-4F45-B699-57CD567B9850}" presName="childText" presStyleLbl="conFgAcc1" presStyleIdx="0" presStyleCnt="5">
        <dgm:presLayoutVars>
          <dgm:bulletEnabled val="1"/>
        </dgm:presLayoutVars>
      </dgm:prSet>
      <dgm:spPr>
        <a:noFill/>
        <a:ln>
          <a:noFill/>
        </a:ln>
      </dgm:spPr>
    </dgm:pt>
    <dgm:pt modelId="{10AA3189-0E33-451C-906E-4736CE674C25}" type="pres">
      <dgm:prSet presAssocID="{AB3AB600-0315-4A72-AC82-B04854401844}" presName="spaceBetweenRectangles" presStyleCnt="0"/>
      <dgm:spPr/>
    </dgm:pt>
    <dgm:pt modelId="{BC9E01D7-BA53-43C0-BD1D-A2C115D3E1ED}" type="pres">
      <dgm:prSet presAssocID="{166D1E25-23E7-4AA0-A356-3515B939B239}" presName="parentLin" presStyleCnt="0"/>
      <dgm:spPr/>
    </dgm:pt>
    <dgm:pt modelId="{37D2251F-D31D-4CEB-99A3-AEA3644E5856}" type="pres">
      <dgm:prSet presAssocID="{166D1E25-23E7-4AA0-A356-3515B939B239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FBDCA5DB-B698-4475-8F03-6DD875B90C52}" type="pres">
      <dgm:prSet presAssocID="{166D1E25-23E7-4AA0-A356-3515B939B239}" presName="parentText" presStyleLbl="node1" presStyleIdx="1" presStyleCnt="5" custScaleY="76429" custLinFactX="7144" custLinFactNeighborX="100000" custLinFactNeighborY="282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64728E-FFBF-48D7-9F7D-14DB532DA80E}" type="pres">
      <dgm:prSet presAssocID="{166D1E25-23E7-4AA0-A356-3515B939B239}" presName="negativeSpace" presStyleCnt="0"/>
      <dgm:spPr/>
    </dgm:pt>
    <dgm:pt modelId="{DFAA9499-992C-48FC-A17B-3E794D39AF87}" type="pres">
      <dgm:prSet presAssocID="{166D1E25-23E7-4AA0-A356-3515B939B239}" presName="childText" presStyleLbl="conFgAcc1" presStyleIdx="1" presStyleCnt="5">
        <dgm:presLayoutVars>
          <dgm:bulletEnabled val="1"/>
        </dgm:presLayoutVars>
      </dgm:prSet>
      <dgm:spPr>
        <a:noFill/>
        <a:ln>
          <a:noFill/>
        </a:ln>
      </dgm:spPr>
    </dgm:pt>
    <dgm:pt modelId="{7B89846D-3DEF-41FA-B8CA-D04B5D6DA660}" type="pres">
      <dgm:prSet presAssocID="{CCD1CC33-597F-4196-9FBE-E90C72DC647F}" presName="spaceBetweenRectangles" presStyleCnt="0"/>
      <dgm:spPr/>
    </dgm:pt>
    <dgm:pt modelId="{EEDBB6BF-5C3F-49FA-AB38-57E414873FC5}" type="pres">
      <dgm:prSet presAssocID="{B0720C4E-5038-48A1-8DD5-9C6D6348B10D}" presName="parentLin" presStyleCnt="0"/>
      <dgm:spPr/>
    </dgm:pt>
    <dgm:pt modelId="{6920E4D7-A823-4856-8FE1-E46B4E2B5BD2}" type="pres">
      <dgm:prSet presAssocID="{B0720C4E-5038-48A1-8DD5-9C6D6348B10D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7244CC15-1503-4BB0-80A8-15C49442952B}" type="pres">
      <dgm:prSet presAssocID="{B0720C4E-5038-48A1-8DD5-9C6D6348B10D}" presName="parentText" presStyleLbl="node1" presStyleIdx="2" presStyleCnt="5" custLinFactX="7144" custLinFactNeighborX="100000" custLinFactNeighborY="19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9348D7-A4DA-483A-BBCD-A6413AAC184B}" type="pres">
      <dgm:prSet presAssocID="{B0720C4E-5038-48A1-8DD5-9C6D6348B10D}" presName="negativeSpace" presStyleCnt="0"/>
      <dgm:spPr/>
    </dgm:pt>
    <dgm:pt modelId="{32ED5F81-AC8F-4078-A254-FAF0109FDEE9}" type="pres">
      <dgm:prSet presAssocID="{B0720C4E-5038-48A1-8DD5-9C6D6348B10D}" presName="childText" presStyleLbl="conFgAcc1" presStyleIdx="2" presStyleCnt="5">
        <dgm:presLayoutVars>
          <dgm:bulletEnabled val="1"/>
        </dgm:presLayoutVars>
      </dgm:prSet>
      <dgm:spPr>
        <a:noFill/>
        <a:ln>
          <a:noFill/>
        </a:ln>
      </dgm:spPr>
    </dgm:pt>
    <dgm:pt modelId="{8C0E8BCE-A603-4562-9B9D-B2FBAF5592A3}" type="pres">
      <dgm:prSet presAssocID="{0C08D222-5F9E-4ABD-BA17-A66BD6D9E001}" presName="spaceBetweenRectangles" presStyleCnt="0"/>
      <dgm:spPr/>
    </dgm:pt>
    <dgm:pt modelId="{6E7D408B-D803-426E-8614-4301349EB1B0}" type="pres">
      <dgm:prSet presAssocID="{8FAEF286-9EB1-490B-8C2A-805C744D5155}" presName="parentLin" presStyleCnt="0"/>
      <dgm:spPr/>
    </dgm:pt>
    <dgm:pt modelId="{5F4D6D82-C797-49BB-A701-458E51940C3D}" type="pres">
      <dgm:prSet presAssocID="{8FAEF286-9EB1-490B-8C2A-805C744D5155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C932AA12-13CF-4D59-8170-192EB54FD7AA}" type="pres">
      <dgm:prSet presAssocID="{8FAEF286-9EB1-490B-8C2A-805C744D5155}" presName="parentText" presStyleLbl="node1" presStyleIdx="3" presStyleCnt="5" custScaleY="69047" custLinFactX="7144" custLinFactNeighborX="100000" custLinFactNeighborY="-134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68B99F-220D-46C8-AC4A-CB0AE46BD57F}" type="pres">
      <dgm:prSet presAssocID="{8FAEF286-9EB1-490B-8C2A-805C744D5155}" presName="negativeSpace" presStyleCnt="0"/>
      <dgm:spPr/>
    </dgm:pt>
    <dgm:pt modelId="{B56F5776-F470-482A-A6B0-96C35E9AEB4D}" type="pres">
      <dgm:prSet presAssocID="{8FAEF286-9EB1-490B-8C2A-805C744D5155}" presName="childText" presStyleLbl="conFgAcc1" presStyleIdx="3" presStyleCnt="5" custLinFactY="-14962" custLinFactNeighborY="-100000">
        <dgm:presLayoutVars>
          <dgm:bulletEnabled val="1"/>
        </dgm:presLayoutVars>
      </dgm:prSet>
      <dgm:spPr>
        <a:noFill/>
        <a:ln>
          <a:noFill/>
        </a:ln>
      </dgm:spPr>
    </dgm:pt>
    <dgm:pt modelId="{10FEAB41-337A-42A6-BE68-00F176351D8C}" type="pres">
      <dgm:prSet presAssocID="{97AE6804-59BE-444F-8E11-C4EA82AA8E1A}" presName="spaceBetweenRectangles" presStyleCnt="0"/>
      <dgm:spPr/>
    </dgm:pt>
    <dgm:pt modelId="{50A8AE60-72DF-48F2-92D8-A9037EDD19B6}" type="pres">
      <dgm:prSet presAssocID="{1589E14D-2DE0-4D29-B3B2-F8D6D320AA6C}" presName="parentLin" presStyleCnt="0"/>
      <dgm:spPr/>
    </dgm:pt>
    <dgm:pt modelId="{E956D18E-AB54-437D-AF87-F2EC2E367E9C}" type="pres">
      <dgm:prSet presAssocID="{1589E14D-2DE0-4D29-B3B2-F8D6D320AA6C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4A921DF8-AC2E-4F6F-9099-9182A34A6427}" type="pres">
      <dgm:prSet presAssocID="{1589E14D-2DE0-4D29-B3B2-F8D6D320AA6C}" presName="parentText" presStyleLbl="node1" presStyleIdx="4" presStyleCnt="5" custScaleY="38208" custLinFactX="7144" custLinFactNeighborX="100000" custLinFactNeighborY="79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B4892E-AF6F-4B4A-BA97-404E2E947F1F}" type="pres">
      <dgm:prSet presAssocID="{1589E14D-2DE0-4D29-B3B2-F8D6D320AA6C}" presName="negativeSpace" presStyleCnt="0"/>
      <dgm:spPr/>
    </dgm:pt>
    <dgm:pt modelId="{32F2CFBE-F021-4EA0-8C46-2924F23D8A24}" type="pres">
      <dgm:prSet presAssocID="{1589E14D-2DE0-4D29-B3B2-F8D6D320AA6C}" presName="childText" presStyleLbl="conFgAcc1" presStyleIdx="4" presStyleCnt="5">
        <dgm:presLayoutVars>
          <dgm:bulletEnabled val="1"/>
        </dgm:presLayoutVars>
      </dgm:prSet>
      <dgm:spPr>
        <a:noFill/>
        <a:ln>
          <a:noFill/>
        </a:ln>
      </dgm:spPr>
    </dgm:pt>
  </dgm:ptLst>
  <dgm:cxnLst>
    <dgm:cxn modelId="{C2BBF792-574A-4586-9F72-B960C166DFE6}" srcId="{065DE3CB-BD7F-4E72-B100-863AC4C29C35}" destId="{166D1E25-23E7-4AA0-A356-3515B939B239}" srcOrd="1" destOrd="0" parTransId="{35652E04-E383-49F8-BB47-350AE952CFC3}" sibTransId="{CCD1CC33-597F-4196-9FBE-E90C72DC647F}"/>
    <dgm:cxn modelId="{7E0CE58C-CFE7-439D-851B-89A62F094430}" type="presOf" srcId="{8FAEF286-9EB1-490B-8C2A-805C744D5155}" destId="{C932AA12-13CF-4D59-8170-192EB54FD7AA}" srcOrd="1" destOrd="0" presId="urn:microsoft.com/office/officeart/2005/8/layout/list1"/>
    <dgm:cxn modelId="{0689EA90-179D-453A-8942-5281D5CDD9B4}" srcId="{065DE3CB-BD7F-4E72-B100-863AC4C29C35}" destId="{9197BC35-91CE-4F45-B699-57CD567B9850}" srcOrd="0" destOrd="0" parTransId="{AB7DB57C-49AE-427B-9539-75C4C68127A0}" sibTransId="{AB3AB600-0315-4A72-AC82-B04854401844}"/>
    <dgm:cxn modelId="{29F4CA83-0D3C-4EC6-A532-3705BFB421A2}" type="presOf" srcId="{1589E14D-2DE0-4D29-B3B2-F8D6D320AA6C}" destId="{E956D18E-AB54-437D-AF87-F2EC2E367E9C}" srcOrd="0" destOrd="0" presId="urn:microsoft.com/office/officeart/2005/8/layout/list1"/>
    <dgm:cxn modelId="{CB607168-4CBB-4FCD-8616-746CF6CD5BD3}" type="presOf" srcId="{8FAEF286-9EB1-490B-8C2A-805C744D5155}" destId="{5F4D6D82-C797-49BB-A701-458E51940C3D}" srcOrd="0" destOrd="0" presId="urn:microsoft.com/office/officeart/2005/8/layout/list1"/>
    <dgm:cxn modelId="{739E8CCE-192A-4103-B33B-4603DC5A7EEF}" type="presOf" srcId="{9197BC35-91CE-4F45-B699-57CD567B9850}" destId="{AB288F99-89C4-4B83-9360-34E03723F992}" srcOrd="0" destOrd="0" presId="urn:microsoft.com/office/officeart/2005/8/layout/list1"/>
    <dgm:cxn modelId="{96AB35BE-EF2D-4571-8C02-2F8EB68F3885}" type="presOf" srcId="{065DE3CB-BD7F-4E72-B100-863AC4C29C35}" destId="{B6224DF9-8B15-4D9B-9327-7730C0F85CE9}" srcOrd="0" destOrd="0" presId="urn:microsoft.com/office/officeart/2005/8/layout/list1"/>
    <dgm:cxn modelId="{F9A9994C-298D-4AD7-84FE-0A737F60144C}" srcId="{065DE3CB-BD7F-4E72-B100-863AC4C29C35}" destId="{1589E14D-2DE0-4D29-B3B2-F8D6D320AA6C}" srcOrd="4" destOrd="0" parTransId="{A22CAD2F-0C39-46B5-A5D2-CFC36F20A77D}" sibTransId="{EB9AC489-7763-42AE-9911-61DE341E11F3}"/>
    <dgm:cxn modelId="{56AB3727-757D-452A-9049-A16F6DB424E5}" type="presOf" srcId="{166D1E25-23E7-4AA0-A356-3515B939B239}" destId="{37D2251F-D31D-4CEB-99A3-AEA3644E5856}" srcOrd="0" destOrd="0" presId="urn:microsoft.com/office/officeart/2005/8/layout/list1"/>
    <dgm:cxn modelId="{D9B83383-6D84-45FA-A22B-5F6BF2652369}" type="presOf" srcId="{B0720C4E-5038-48A1-8DD5-9C6D6348B10D}" destId="{7244CC15-1503-4BB0-80A8-15C49442952B}" srcOrd="1" destOrd="0" presId="urn:microsoft.com/office/officeart/2005/8/layout/list1"/>
    <dgm:cxn modelId="{59A77E3B-D840-4280-8CAD-9CE745823259}" type="presOf" srcId="{B0720C4E-5038-48A1-8DD5-9C6D6348B10D}" destId="{6920E4D7-A823-4856-8FE1-E46B4E2B5BD2}" srcOrd="0" destOrd="0" presId="urn:microsoft.com/office/officeart/2005/8/layout/list1"/>
    <dgm:cxn modelId="{017046F2-C1D3-457B-9C31-9D5C26B3CB68}" type="presOf" srcId="{166D1E25-23E7-4AA0-A356-3515B939B239}" destId="{FBDCA5DB-B698-4475-8F03-6DD875B90C52}" srcOrd="1" destOrd="0" presId="urn:microsoft.com/office/officeart/2005/8/layout/list1"/>
    <dgm:cxn modelId="{15ED2626-7826-4454-BAFB-E73A6D9C1C88}" type="presOf" srcId="{1589E14D-2DE0-4D29-B3B2-F8D6D320AA6C}" destId="{4A921DF8-AC2E-4F6F-9099-9182A34A6427}" srcOrd="1" destOrd="0" presId="urn:microsoft.com/office/officeart/2005/8/layout/list1"/>
    <dgm:cxn modelId="{D922FB94-ADDD-4D0E-A85A-F6F56FC839DF}" srcId="{065DE3CB-BD7F-4E72-B100-863AC4C29C35}" destId="{B0720C4E-5038-48A1-8DD5-9C6D6348B10D}" srcOrd="2" destOrd="0" parTransId="{6A85E13D-A52D-472F-B186-1E5A14FFD35E}" sibTransId="{0C08D222-5F9E-4ABD-BA17-A66BD6D9E001}"/>
    <dgm:cxn modelId="{6EF70553-2890-4469-88AA-A49D271313BF}" srcId="{065DE3CB-BD7F-4E72-B100-863AC4C29C35}" destId="{8FAEF286-9EB1-490B-8C2A-805C744D5155}" srcOrd="3" destOrd="0" parTransId="{CDFF7B46-4548-4A3D-B97E-4B212060FBB0}" sibTransId="{97AE6804-59BE-444F-8E11-C4EA82AA8E1A}"/>
    <dgm:cxn modelId="{AC37869A-7734-459F-8AE0-CC6FCA5C7976}" type="presOf" srcId="{9197BC35-91CE-4F45-B699-57CD567B9850}" destId="{D10F2205-1B9B-4495-81E0-2C29199B46D0}" srcOrd="1" destOrd="0" presId="urn:microsoft.com/office/officeart/2005/8/layout/list1"/>
    <dgm:cxn modelId="{D1758C9D-6567-4523-B129-15D18DDFFC92}" type="presParOf" srcId="{B6224DF9-8B15-4D9B-9327-7730C0F85CE9}" destId="{103C48DB-E1CF-467A-BB2F-C8F40F8BC512}" srcOrd="0" destOrd="0" presId="urn:microsoft.com/office/officeart/2005/8/layout/list1"/>
    <dgm:cxn modelId="{07FE721F-920C-4D04-9707-077DDE41178E}" type="presParOf" srcId="{103C48DB-E1CF-467A-BB2F-C8F40F8BC512}" destId="{AB288F99-89C4-4B83-9360-34E03723F992}" srcOrd="0" destOrd="0" presId="urn:microsoft.com/office/officeart/2005/8/layout/list1"/>
    <dgm:cxn modelId="{42C9BDD0-5784-4B60-91CA-050432C54694}" type="presParOf" srcId="{103C48DB-E1CF-467A-BB2F-C8F40F8BC512}" destId="{D10F2205-1B9B-4495-81E0-2C29199B46D0}" srcOrd="1" destOrd="0" presId="urn:microsoft.com/office/officeart/2005/8/layout/list1"/>
    <dgm:cxn modelId="{4A599E37-B5CA-44C8-BA6F-78C8D41DB8F5}" type="presParOf" srcId="{B6224DF9-8B15-4D9B-9327-7730C0F85CE9}" destId="{AD874219-C085-49C2-A9D3-0AB98AFB9DA3}" srcOrd="1" destOrd="0" presId="urn:microsoft.com/office/officeart/2005/8/layout/list1"/>
    <dgm:cxn modelId="{6BBF4B88-ADB9-4190-AF27-DCD6BA645932}" type="presParOf" srcId="{B6224DF9-8B15-4D9B-9327-7730C0F85CE9}" destId="{BCF7CB6C-65F5-48C5-A661-8D27477112B1}" srcOrd="2" destOrd="0" presId="urn:microsoft.com/office/officeart/2005/8/layout/list1"/>
    <dgm:cxn modelId="{FD3E62E6-7C3D-4707-8CF3-56A6EFAFD4B6}" type="presParOf" srcId="{B6224DF9-8B15-4D9B-9327-7730C0F85CE9}" destId="{10AA3189-0E33-451C-906E-4736CE674C25}" srcOrd="3" destOrd="0" presId="urn:microsoft.com/office/officeart/2005/8/layout/list1"/>
    <dgm:cxn modelId="{263FB656-2D47-4EE8-B15B-55100701AF3A}" type="presParOf" srcId="{B6224DF9-8B15-4D9B-9327-7730C0F85CE9}" destId="{BC9E01D7-BA53-43C0-BD1D-A2C115D3E1ED}" srcOrd="4" destOrd="0" presId="urn:microsoft.com/office/officeart/2005/8/layout/list1"/>
    <dgm:cxn modelId="{41E388D0-CE75-4B8F-AEC1-9EA2600ED62A}" type="presParOf" srcId="{BC9E01D7-BA53-43C0-BD1D-A2C115D3E1ED}" destId="{37D2251F-D31D-4CEB-99A3-AEA3644E5856}" srcOrd="0" destOrd="0" presId="urn:microsoft.com/office/officeart/2005/8/layout/list1"/>
    <dgm:cxn modelId="{65461C32-53B2-4386-8899-3D948149B94A}" type="presParOf" srcId="{BC9E01D7-BA53-43C0-BD1D-A2C115D3E1ED}" destId="{FBDCA5DB-B698-4475-8F03-6DD875B90C52}" srcOrd="1" destOrd="0" presId="urn:microsoft.com/office/officeart/2005/8/layout/list1"/>
    <dgm:cxn modelId="{69062AE8-E731-49B1-AD91-AFA9FFEBBDED}" type="presParOf" srcId="{B6224DF9-8B15-4D9B-9327-7730C0F85CE9}" destId="{8464728E-FFBF-48D7-9F7D-14DB532DA80E}" srcOrd="5" destOrd="0" presId="urn:microsoft.com/office/officeart/2005/8/layout/list1"/>
    <dgm:cxn modelId="{057D8564-5548-4A80-8E29-C263A2352EC9}" type="presParOf" srcId="{B6224DF9-8B15-4D9B-9327-7730C0F85CE9}" destId="{DFAA9499-992C-48FC-A17B-3E794D39AF87}" srcOrd="6" destOrd="0" presId="urn:microsoft.com/office/officeart/2005/8/layout/list1"/>
    <dgm:cxn modelId="{158F1D43-F229-4C50-86B8-BB5E9DF0B8EC}" type="presParOf" srcId="{B6224DF9-8B15-4D9B-9327-7730C0F85CE9}" destId="{7B89846D-3DEF-41FA-B8CA-D04B5D6DA660}" srcOrd="7" destOrd="0" presId="urn:microsoft.com/office/officeart/2005/8/layout/list1"/>
    <dgm:cxn modelId="{EE96896C-82D7-4E08-BBB6-E163C381DDFB}" type="presParOf" srcId="{B6224DF9-8B15-4D9B-9327-7730C0F85CE9}" destId="{EEDBB6BF-5C3F-49FA-AB38-57E414873FC5}" srcOrd="8" destOrd="0" presId="urn:microsoft.com/office/officeart/2005/8/layout/list1"/>
    <dgm:cxn modelId="{50EBEBEC-D903-4C1E-867F-DFD98CDBA16E}" type="presParOf" srcId="{EEDBB6BF-5C3F-49FA-AB38-57E414873FC5}" destId="{6920E4D7-A823-4856-8FE1-E46B4E2B5BD2}" srcOrd="0" destOrd="0" presId="urn:microsoft.com/office/officeart/2005/8/layout/list1"/>
    <dgm:cxn modelId="{27DFA52D-4057-49AF-964C-EBEA1310500E}" type="presParOf" srcId="{EEDBB6BF-5C3F-49FA-AB38-57E414873FC5}" destId="{7244CC15-1503-4BB0-80A8-15C49442952B}" srcOrd="1" destOrd="0" presId="urn:microsoft.com/office/officeart/2005/8/layout/list1"/>
    <dgm:cxn modelId="{8B44AE34-C7F8-4451-8DE8-F239D4966A14}" type="presParOf" srcId="{B6224DF9-8B15-4D9B-9327-7730C0F85CE9}" destId="{7C9348D7-A4DA-483A-BBCD-A6413AAC184B}" srcOrd="9" destOrd="0" presId="urn:microsoft.com/office/officeart/2005/8/layout/list1"/>
    <dgm:cxn modelId="{89D269CA-F3A2-4456-9CB1-A303CF5AF248}" type="presParOf" srcId="{B6224DF9-8B15-4D9B-9327-7730C0F85CE9}" destId="{32ED5F81-AC8F-4078-A254-FAF0109FDEE9}" srcOrd="10" destOrd="0" presId="urn:microsoft.com/office/officeart/2005/8/layout/list1"/>
    <dgm:cxn modelId="{43D96265-983F-4C53-B3C7-88E0879E38EB}" type="presParOf" srcId="{B6224DF9-8B15-4D9B-9327-7730C0F85CE9}" destId="{8C0E8BCE-A603-4562-9B9D-B2FBAF5592A3}" srcOrd="11" destOrd="0" presId="urn:microsoft.com/office/officeart/2005/8/layout/list1"/>
    <dgm:cxn modelId="{E0869E55-B229-4586-AB02-50D49E3A13C5}" type="presParOf" srcId="{B6224DF9-8B15-4D9B-9327-7730C0F85CE9}" destId="{6E7D408B-D803-426E-8614-4301349EB1B0}" srcOrd="12" destOrd="0" presId="urn:microsoft.com/office/officeart/2005/8/layout/list1"/>
    <dgm:cxn modelId="{573E9851-5246-4FD3-BD82-8FDA8D9215F9}" type="presParOf" srcId="{6E7D408B-D803-426E-8614-4301349EB1B0}" destId="{5F4D6D82-C797-49BB-A701-458E51940C3D}" srcOrd="0" destOrd="0" presId="urn:microsoft.com/office/officeart/2005/8/layout/list1"/>
    <dgm:cxn modelId="{B1773A33-DDA8-42BA-9AE8-A2FF50887F02}" type="presParOf" srcId="{6E7D408B-D803-426E-8614-4301349EB1B0}" destId="{C932AA12-13CF-4D59-8170-192EB54FD7AA}" srcOrd="1" destOrd="0" presId="urn:microsoft.com/office/officeart/2005/8/layout/list1"/>
    <dgm:cxn modelId="{D89A8FAD-C906-447A-8FA5-56650A3607D2}" type="presParOf" srcId="{B6224DF9-8B15-4D9B-9327-7730C0F85CE9}" destId="{3A68B99F-220D-46C8-AC4A-CB0AE46BD57F}" srcOrd="13" destOrd="0" presId="urn:microsoft.com/office/officeart/2005/8/layout/list1"/>
    <dgm:cxn modelId="{C779C078-4F65-450B-A5A1-C9429AFDC2CF}" type="presParOf" srcId="{B6224DF9-8B15-4D9B-9327-7730C0F85CE9}" destId="{B56F5776-F470-482A-A6B0-96C35E9AEB4D}" srcOrd="14" destOrd="0" presId="urn:microsoft.com/office/officeart/2005/8/layout/list1"/>
    <dgm:cxn modelId="{16401513-55BE-44F0-95E8-C2DB181FF1C2}" type="presParOf" srcId="{B6224DF9-8B15-4D9B-9327-7730C0F85CE9}" destId="{10FEAB41-337A-42A6-BE68-00F176351D8C}" srcOrd="15" destOrd="0" presId="urn:microsoft.com/office/officeart/2005/8/layout/list1"/>
    <dgm:cxn modelId="{6107655E-45F0-4558-A3DA-5D74A4BFDC69}" type="presParOf" srcId="{B6224DF9-8B15-4D9B-9327-7730C0F85CE9}" destId="{50A8AE60-72DF-48F2-92D8-A9037EDD19B6}" srcOrd="16" destOrd="0" presId="urn:microsoft.com/office/officeart/2005/8/layout/list1"/>
    <dgm:cxn modelId="{5BAED8D4-39C3-4706-992D-59E947C28E68}" type="presParOf" srcId="{50A8AE60-72DF-48F2-92D8-A9037EDD19B6}" destId="{E956D18E-AB54-437D-AF87-F2EC2E367E9C}" srcOrd="0" destOrd="0" presId="urn:microsoft.com/office/officeart/2005/8/layout/list1"/>
    <dgm:cxn modelId="{DF26A02B-24A9-4589-BD14-A6C60BB8F30A}" type="presParOf" srcId="{50A8AE60-72DF-48F2-92D8-A9037EDD19B6}" destId="{4A921DF8-AC2E-4F6F-9099-9182A34A6427}" srcOrd="1" destOrd="0" presId="urn:microsoft.com/office/officeart/2005/8/layout/list1"/>
    <dgm:cxn modelId="{CC48F7E7-3709-488B-9035-4A6A5FCA1F1B}" type="presParOf" srcId="{B6224DF9-8B15-4D9B-9327-7730C0F85CE9}" destId="{CAB4892E-AF6F-4B4A-BA97-404E2E947F1F}" srcOrd="17" destOrd="0" presId="urn:microsoft.com/office/officeart/2005/8/layout/list1"/>
    <dgm:cxn modelId="{0818D5BC-8B54-42D2-A19A-A4570004120E}" type="presParOf" srcId="{B6224DF9-8B15-4D9B-9327-7730C0F85CE9}" destId="{32F2CFBE-F021-4EA0-8C46-2924F23D8A24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26DDD4-F002-4D84-9F5C-5C42EBEFEAAC}">
      <dsp:nvSpPr>
        <dsp:cNvPr id="0" name=""/>
        <dsp:cNvSpPr/>
      </dsp:nvSpPr>
      <dsp:spPr>
        <a:xfrm>
          <a:off x="0" y="461087"/>
          <a:ext cx="6357981" cy="5544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4127AC-E41D-495D-9361-986E870AE72A}">
      <dsp:nvSpPr>
        <dsp:cNvPr id="0" name=""/>
        <dsp:cNvSpPr/>
      </dsp:nvSpPr>
      <dsp:spPr>
        <a:xfrm>
          <a:off x="317899" y="136367"/>
          <a:ext cx="5136378" cy="649440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222" tIns="0" rIns="16822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rgbClr val="00B0F0"/>
              </a:solidFill>
            </a:rPr>
            <a:t>Прочти слово</a:t>
          </a:r>
          <a:endParaRPr lang="ru-RU" sz="2200" kern="1200" dirty="0">
            <a:solidFill>
              <a:srgbClr val="00B0F0"/>
            </a:solidFill>
          </a:endParaRPr>
        </a:p>
      </dsp:txBody>
      <dsp:txXfrm>
        <a:off x="317899" y="136367"/>
        <a:ext cx="5136378" cy="649440"/>
      </dsp:txXfrm>
    </dsp:sp>
    <dsp:sp modelId="{40D6C79A-8830-4116-B0BE-15B8646E16B8}">
      <dsp:nvSpPr>
        <dsp:cNvPr id="0" name=""/>
        <dsp:cNvSpPr/>
      </dsp:nvSpPr>
      <dsp:spPr>
        <a:xfrm>
          <a:off x="0" y="1459008"/>
          <a:ext cx="6357981" cy="5544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831757-4AF3-4DDA-A486-03B7DEF3C0E0}">
      <dsp:nvSpPr>
        <dsp:cNvPr id="0" name=""/>
        <dsp:cNvSpPr/>
      </dsp:nvSpPr>
      <dsp:spPr>
        <a:xfrm>
          <a:off x="317899" y="1134288"/>
          <a:ext cx="4450587" cy="649440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222" tIns="0" rIns="16822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rgbClr val="00B0F0"/>
              </a:solidFill>
            </a:rPr>
            <a:t>Поставь ударение</a:t>
          </a:r>
          <a:endParaRPr lang="ru-RU" sz="2200" kern="1200" dirty="0">
            <a:solidFill>
              <a:srgbClr val="00B0F0"/>
            </a:solidFill>
          </a:endParaRPr>
        </a:p>
      </dsp:txBody>
      <dsp:txXfrm>
        <a:off x="317899" y="1134288"/>
        <a:ext cx="4450587" cy="649440"/>
      </dsp:txXfrm>
    </dsp:sp>
    <dsp:sp modelId="{9AD97084-4CEF-4627-9985-1F0CE1AAF8E4}">
      <dsp:nvSpPr>
        <dsp:cNvPr id="0" name=""/>
        <dsp:cNvSpPr/>
      </dsp:nvSpPr>
      <dsp:spPr>
        <a:xfrm>
          <a:off x="0" y="2456928"/>
          <a:ext cx="6357981" cy="5544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56BCD3-B528-41DF-BA8B-746B5E00053F}">
      <dsp:nvSpPr>
        <dsp:cNvPr id="0" name=""/>
        <dsp:cNvSpPr/>
      </dsp:nvSpPr>
      <dsp:spPr>
        <a:xfrm>
          <a:off x="317899" y="2132207"/>
          <a:ext cx="4450587" cy="649440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222" tIns="0" rIns="16822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rgbClr val="00B0F0"/>
              </a:solidFill>
            </a:rPr>
            <a:t>Выдели корень</a:t>
          </a:r>
          <a:endParaRPr lang="ru-RU" sz="2200" kern="1200" dirty="0">
            <a:solidFill>
              <a:srgbClr val="00B0F0"/>
            </a:solidFill>
          </a:endParaRPr>
        </a:p>
      </dsp:txBody>
      <dsp:txXfrm>
        <a:off x="317899" y="2132207"/>
        <a:ext cx="4450587" cy="649440"/>
      </dsp:txXfrm>
    </dsp:sp>
    <dsp:sp modelId="{10046414-21B0-423B-9C39-ABBE6D547F5B}">
      <dsp:nvSpPr>
        <dsp:cNvPr id="0" name=""/>
        <dsp:cNvSpPr/>
      </dsp:nvSpPr>
      <dsp:spPr>
        <a:xfrm>
          <a:off x="0" y="3454848"/>
          <a:ext cx="6357981" cy="5544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42F165-9470-443C-94F2-EAEEAB211350}">
      <dsp:nvSpPr>
        <dsp:cNvPr id="0" name=""/>
        <dsp:cNvSpPr/>
      </dsp:nvSpPr>
      <dsp:spPr>
        <a:xfrm>
          <a:off x="317899" y="3130128"/>
          <a:ext cx="4450587" cy="649440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222" tIns="0" rIns="16822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rgbClr val="00B0F0"/>
              </a:solidFill>
            </a:rPr>
            <a:t>Определи безударную гласную</a:t>
          </a:r>
          <a:endParaRPr lang="ru-RU" sz="2200" kern="1200" dirty="0">
            <a:solidFill>
              <a:srgbClr val="00B0F0"/>
            </a:solidFill>
          </a:endParaRPr>
        </a:p>
      </dsp:txBody>
      <dsp:txXfrm>
        <a:off x="317899" y="3130128"/>
        <a:ext cx="4450587" cy="649440"/>
      </dsp:txXfrm>
    </dsp:sp>
    <dsp:sp modelId="{23612A10-48A5-4E20-BB23-2B7B12A8C556}">
      <dsp:nvSpPr>
        <dsp:cNvPr id="0" name=""/>
        <dsp:cNvSpPr/>
      </dsp:nvSpPr>
      <dsp:spPr>
        <a:xfrm>
          <a:off x="0" y="4452768"/>
          <a:ext cx="6357981" cy="5544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7A0F41-1C6D-4EE6-8FA2-01C1F2F6D05A}">
      <dsp:nvSpPr>
        <dsp:cNvPr id="0" name=""/>
        <dsp:cNvSpPr/>
      </dsp:nvSpPr>
      <dsp:spPr>
        <a:xfrm>
          <a:off x="317899" y="4128048"/>
          <a:ext cx="4450587" cy="649440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222" tIns="0" rIns="16822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rgbClr val="00B0F0"/>
              </a:solidFill>
            </a:rPr>
            <a:t>Подбери проверочное слово</a:t>
          </a:r>
          <a:endParaRPr lang="ru-RU" sz="2200" kern="1200" dirty="0">
            <a:solidFill>
              <a:srgbClr val="00B0F0"/>
            </a:solidFill>
          </a:endParaRPr>
        </a:p>
      </dsp:txBody>
      <dsp:txXfrm>
        <a:off x="317899" y="4128048"/>
        <a:ext cx="4450587" cy="6494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F7CB6C-65F5-48C5-A661-8D27477112B1}">
      <dsp:nvSpPr>
        <dsp:cNvPr id="0" name=""/>
        <dsp:cNvSpPr/>
      </dsp:nvSpPr>
      <dsp:spPr>
        <a:xfrm>
          <a:off x="0" y="52361"/>
          <a:ext cx="476232" cy="7056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0F2205-1B9B-4495-81E0-2C29199B46D0}">
      <dsp:nvSpPr>
        <dsp:cNvPr id="0" name=""/>
        <dsp:cNvSpPr/>
      </dsp:nvSpPr>
      <dsp:spPr>
        <a:xfrm>
          <a:off x="71438" y="270168"/>
          <a:ext cx="333362" cy="340261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600" tIns="0" rIns="1260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*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71438" y="270168"/>
        <a:ext cx="333362" cy="340261"/>
      </dsp:txXfrm>
    </dsp:sp>
    <dsp:sp modelId="{DFAA9499-992C-48FC-A17B-3E794D39AF87}">
      <dsp:nvSpPr>
        <dsp:cNvPr id="0" name=""/>
        <dsp:cNvSpPr/>
      </dsp:nvSpPr>
      <dsp:spPr>
        <a:xfrm>
          <a:off x="0" y="1127613"/>
          <a:ext cx="476232" cy="7056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DCA5DB-B698-4475-8F03-6DD875B90C52}">
      <dsp:nvSpPr>
        <dsp:cNvPr id="0" name=""/>
        <dsp:cNvSpPr/>
      </dsp:nvSpPr>
      <dsp:spPr>
        <a:xfrm>
          <a:off x="71438" y="1143012"/>
          <a:ext cx="333362" cy="631731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600" tIns="0" rIns="1260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*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71438" y="1143012"/>
        <a:ext cx="333362" cy="631731"/>
      </dsp:txXfrm>
    </dsp:sp>
    <dsp:sp modelId="{32ED5F81-AC8F-4078-A254-FAF0109FDEE9}">
      <dsp:nvSpPr>
        <dsp:cNvPr id="0" name=""/>
        <dsp:cNvSpPr/>
      </dsp:nvSpPr>
      <dsp:spPr>
        <a:xfrm>
          <a:off x="0" y="2397693"/>
          <a:ext cx="476232" cy="7056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44CC15-1503-4BB0-80A8-15C49442952B}">
      <dsp:nvSpPr>
        <dsp:cNvPr id="0" name=""/>
        <dsp:cNvSpPr/>
      </dsp:nvSpPr>
      <dsp:spPr>
        <a:xfrm>
          <a:off x="71438" y="2000266"/>
          <a:ext cx="333362" cy="826560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600" tIns="0" rIns="1260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*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71438" y="2000266"/>
        <a:ext cx="333362" cy="826560"/>
      </dsp:txXfrm>
    </dsp:sp>
    <dsp:sp modelId="{B56F5776-F470-482A-A6B0-96C35E9AEB4D}">
      <dsp:nvSpPr>
        <dsp:cNvPr id="0" name=""/>
        <dsp:cNvSpPr/>
      </dsp:nvSpPr>
      <dsp:spPr>
        <a:xfrm>
          <a:off x="0" y="3155156"/>
          <a:ext cx="476232" cy="7056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32AA12-13CF-4D59-8170-192EB54FD7AA}">
      <dsp:nvSpPr>
        <dsp:cNvPr id="0" name=""/>
        <dsp:cNvSpPr/>
      </dsp:nvSpPr>
      <dsp:spPr>
        <a:xfrm>
          <a:off x="71438" y="3143271"/>
          <a:ext cx="333362" cy="570714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600" tIns="0" rIns="1260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*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71438" y="3143271"/>
        <a:ext cx="333362" cy="570714"/>
      </dsp:txXfrm>
    </dsp:sp>
    <dsp:sp modelId="{32F2CFBE-F021-4EA0-8C46-2924F23D8A24}">
      <dsp:nvSpPr>
        <dsp:cNvPr id="0" name=""/>
        <dsp:cNvSpPr/>
      </dsp:nvSpPr>
      <dsp:spPr>
        <a:xfrm>
          <a:off x="0" y="4171260"/>
          <a:ext cx="476232" cy="7056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921DF8-AC2E-4F6F-9099-9182A34A6427}">
      <dsp:nvSpPr>
        <dsp:cNvPr id="0" name=""/>
        <dsp:cNvSpPr/>
      </dsp:nvSpPr>
      <dsp:spPr>
        <a:xfrm>
          <a:off x="71438" y="4334274"/>
          <a:ext cx="333362" cy="315812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600" tIns="0" rIns="1260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*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71438" y="4334274"/>
        <a:ext cx="333362" cy="3158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6C687-2D03-411E-AC36-AF4501D8D6BC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233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2233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2E7B2-B4E9-41AC-974A-7FC6330290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3130-694D-44AD-B45A-ADE219D66E2F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D10E-8140-4ECD-B93C-23A4067215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3130-694D-44AD-B45A-ADE219D66E2F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D10E-8140-4ECD-B93C-23A4067215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3130-694D-44AD-B45A-ADE219D66E2F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D10E-8140-4ECD-B93C-23A4067215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DD3-C364-4E02-8E58-7B79A5F10A98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D6B3-59A7-49A2-811C-1A8260375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DD3-C364-4E02-8E58-7B79A5F10A98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D6B3-59A7-49A2-811C-1A8260375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DD3-C364-4E02-8E58-7B79A5F10A98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D6B3-59A7-49A2-811C-1A8260375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DD3-C364-4E02-8E58-7B79A5F10A98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D6B3-59A7-49A2-811C-1A8260375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DD3-C364-4E02-8E58-7B79A5F10A98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D6B3-59A7-49A2-811C-1A8260375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DD3-C364-4E02-8E58-7B79A5F10A98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D6B3-59A7-49A2-811C-1A8260375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DD3-C364-4E02-8E58-7B79A5F10A98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D6B3-59A7-49A2-811C-1A8260375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DD3-C364-4E02-8E58-7B79A5F10A98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D6B3-59A7-49A2-811C-1A8260375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3130-694D-44AD-B45A-ADE219D66E2F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D10E-8140-4ECD-B93C-23A4067215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DD3-C364-4E02-8E58-7B79A5F10A98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1AD6B3-59A7-49A2-811C-1A82603752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DD3-C364-4E02-8E58-7B79A5F10A98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D6B3-59A7-49A2-811C-1A8260375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DD3-C364-4E02-8E58-7B79A5F10A98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D6B3-59A7-49A2-811C-1A8260375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DD3-C364-4E02-8E58-7B79A5F10A98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D6B3-59A7-49A2-811C-1A82603752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DD3-C364-4E02-8E58-7B79A5F10A98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D6B3-59A7-49A2-811C-1A82603752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DD3-C364-4E02-8E58-7B79A5F10A98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D6B3-59A7-49A2-811C-1A8260375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DD3-C364-4E02-8E58-7B79A5F10A98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D6B3-59A7-49A2-811C-1A8260375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DD3-C364-4E02-8E58-7B79A5F10A98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D6B3-59A7-49A2-811C-1A8260375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DD3-C364-4E02-8E58-7B79A5F10A98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D6B3-59A7-49A2-811C-1A8260375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DD3-C364-4E02-8E58-7B79A5F10A98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D6B3-59A7-49A2-811C-1A8260375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3130-694D-44AD-B45A-ADE219D66E2F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D10E-8140-4ECD-B93C-23A4067215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DD3-C364-4E02-8E58-7B79A5F10A98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D6B3-59A7-49A2-811C-1A8260375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DD3-C364-4E02-8E58-7B79A5F10A98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D6B3-59A7-49A2-811C-1A8260375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DD3-C364-4E02-8E58-7B79A5F10A98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D6B3-59A7-49A2-811C-1A8260375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DD3-C364-4E02-8E58-7B79A5F10A98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D6B3-59A7-49A2-811C-1A8260375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DD3-C364-4E02-8E58-7B79A5F10A98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D6B3-59A7-49A2-811C-1A8260375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DD3-C364-4E02-8E58-7B79A5F10A98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D6B3-59A7-49A2-811C-1A8260375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DD3-C364-4E02-8E58-7B79A5F10A98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D6B3-59A7-49A2-811C-1A8260375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DD3-C364-4E02-8E58-7B79A5F10A98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D6B3-59A7-49A2-811C-1A8260375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DD3-C364-4E02-8E58-7B79A5F10A98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D6B3-59A7-49A2-811C-1A8260375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DD3-C364-4E02-8E58-7B79A5F10A98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D6B3-59A7-49A2-811C-1A8260375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3130-694D-44AD-B45A-ADE219D66E2F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D10E-8140-4ECD-B93C-23A4067215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DD3-C364-4E02-8E58-7B79A5F10A98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D6B3-59A7-49A2-811C-1A8260375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DD3-C364-4E02-8E58-7B79A5F10A98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D6B3-59A7-49A2-811C-1A8260375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DD3-C364-4E02-8E58-7B79A5F10A98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D6B3-59A7-49A2-811C-1A8260375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DD3-C364-4E02-8E58-7B79A5F10A98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D6B3-59A7-49A2-811C-1A8260375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DD3-C364-4E02-8E58-7B79A5F10A98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D6B3-59A7-49A2-811C-1A8260375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DD3-C364-4E02-8E58-7B79A5F10A98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D6B3-59A7-49A2-811C-1A8260375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DD3-C364-4E02-8E58-7B79A5F10A98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D6B3-59A7-49A2-811C-1A8260375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ADD3-C364-4E02-8E58-7B79A5F10A98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D6B3-59A7-49A2-811C-1A82603752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3130-694D-44AD-B45A-ADE219D66E2F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D10E-8140-4ECD-B93C-23A4067215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3130-694D-44AD-B45A-ADE219D66E2F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D10E-8140-4ECD-B93C-23A4067215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3130-694D-44AD-B45A-ADE219D66E2F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D10E-8140-4ECD-B93C-23A4067215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3130-694D-44AD-B45A-ADE219D66E2F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D10E-8140-4ECD-B93C-23A4067215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3130-694D-44AD-B45A-ADE219D66E2F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8D10E-8140-4ECD-B93C-23A4067215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45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slideLayout" Target="../slideLayouts/slideLayout44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40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37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36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35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93130-694D-44AD-B45A-ADE219D66E2F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8D10E-8140-4ECD-B93C-23A4067215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393130-694D-44AD-B45A-ADE219D66E2F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E8D10E-8140-4ECD-B93C-23A40672153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0" r:id="rId12"/>
    <p:sldLayoutId id="2147483901" r:id="rId13"/>
    <p:sldLayoutId id="2147483902" r:id="rId14"/>
    <p:sldLayoutId id="2147483677" r:id="rId15"/>
    <p:sldLayoutId id="2147483678" r:id="rId16"/>
    <p:sldLayoutId id="2147483679" r:id="rId17"/>
    <p:sldLayoutId id="2147483680" r:id="rId18"/>
    <p:sldLayoutId id="2147483681" r:id="rId19"/>
    <p:sldLayoutId id="2147483682" r:id="rId20"/>
    <p:sldLayoutId id="2147483683" r:id="rId21"/>
    <p:sldLayoutId id="2147483684" r:id="rId22"/>
    <p:sldLayoutId id="2147483685" r:id="rId23"/>
    <p:sldLayoutId id="2147483686" r:id="rId24"/>
    <p:sldLayoutId id="2147483687" r:id="rId25"/>
    <p:sldLayoutId id="2147483688" r:id="rId26"/>
    <p:sldLayoutId id="2147483689" r:id="rId27"/>
    <p:sldLayoutId id="2147483690" r:id="rId28"/>
    <p:sldLayoutId id="2147483691" r:id="rId29"/>
    <p:sldLayoutId id="2147483692" r:id="rId30"/>
    <p:sldLayoutId id="2147483693" r:id="rId31"/>
    <p:sldLayoutId id="2147483694" r:id="rId32"/>
    <p:sldLayoutId id="2147483673" r:id="rId33"/>
    <p:sldLayoutId id="2147483674" r:id="rId34"/>
    <p:sldLayoutId id="2147483675" r:id="rId35"/>
    <p:sldLayoutId id="2147483676" r:id="rId36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audio" Target="../media/audio3.wav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8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1268760"/>
            <a:ext cx="79208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/>
              <a:t>Тема: «Правописание безударного гласного в корне слов»</a:t>
            </a:r>
          </a:p>
          <a:p>
            <a:pPr algn="ctr"/>
            <a:endParaRPr lang="ru-RU" sz="4000" dirty="0" smtClean="0"/>
          </a:p>
          <a:p>
            <a:pPr algn="ctr"/>
            <a:endParaRPr lang="ru-RU" sz="4000" dirty="0" smtClean="0"/>
          </a:p>
          <a:p>
            <a:pPr algn="ctr"/>
            <a:endParaRPr lang="ru-RU" sz="4000" dirty="0" smtClean="0"/>
          </a:p>
          <a:p>
            <a:pPr algn="r"/>
            <a:r>
              <a:rPr lang="ru-RU" sz="2400" dirty="0" smtClean="0"/>
              <a:t>учитель начальных классов</a:t>
            </a:r>
          </a:p>
          <a:p>
            <a:pPr algn="r"/>
            <a:r>
              <a:rPr lang="ru-RU" sz="2400" dirty="0" smtClean="0"/>
              <a:t>ГБОУ СОШ №134 им.С.Дудко</a:t>
            </a:r>
          </a:p>
          <a:p>
            <a:pPr algn="r"/>
            <a:r>
              <a:rPr lang="ru-RU" sz="2400" dirty="0" err="1" smtClean="0"/>
              <a:t>Колкова</a:t>
            </a:r>
            <a:r>
              <a:rPr lang="ru-RU" sz="2400" dirty="0" smtClean="0"/>
              <a:t> Марина Владимировна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857628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Century" pitchFamily="18" charset="0"/>
              </a:rPr>
              <a:t>ЧТО ЗА ЧУДО - СИНИЙ ДОМ!</a:t>
            </a:r>
            <a:b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Century" pitchFamily="18" charset="0"/>
              </a:rPr>
            </a:b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Century" pitchFamily="18" charset="0"/>
              </a:rPr>
              <a:t>РЕБЯТИШЕК ПОЛНО В НЁМ.</a:t>
            </a:r>
            <a:b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Century" pitchFamily="18" charset="0"/>
              </a:rPr>
            </a:b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Century" pitchFamily="18" charset="0"/>
              </a:rPr>
              <a:t>НОСИТ ОБУВЬ ИЗ РЕЗИНЫ </a:t>
            </a:r>
            <a:b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Century" pitchFamily="18" charset="0"/>
              </a:rPr>
            </a:b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Century" pitchFamily="18" charset="0"/>
              </a:rPr>
              <a:t>И ПИТАЕТСЯ БЕНЗИНОМ!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Century" pitchFamily="18" charset="0"/>
            </a:endParaRPr>
          </a:p>
        </p:txBody>
      </p:sp>
    </p:spTree>
  </p:cSld>
  <p:clrMapOvr>
    <a:masterClrMapping/>
  </p:clrMapOvr>
  <p:transition>
    <p:blinds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71876"/>
            <a:ext cx="7015186" cy="1143000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>
                <a:latin typeface="Propisi" pitchFamily="2" charset="0"/>
              </a:rPr>
              <a:t>Приходи сегодня вечером с мечом, сыграем.</a:t>
            </a:r>
            <a:endParaRPr lang="ru-RU" sz="8800" dirty="0">
              <a:latin typeface="Propis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496"/>
            <a:ext cx="8229600" cy="1143000"/>
          </a:xfrm>
        </p:spPr>
        <p:txBody>
          <a:bodyPr>
            <a:normAutofit/>
          </a:bodyPr>
          <a:lstStyle/>
          <a:p>
            <a:r>
              <a:rPr lang="ru-RU" sz="800" dirty="0" smtClean="0"/>
              <a:t>                                                                                             </a:t>
            </a:r>
            <a:r>
              <a:rPr lang="ru-RU" sz="1600" dirty="0" smtClean="0"/>
              <a:t>/                                   /                                                        /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М…ЧОМ – М</a:t>
            </a:r>
            <a:r>
              <a:rPr lang="ru-RU" u="sng" dirty="0" smtClean="0">
                <a:solidFill>
                  <a:srgbClr val="FF0000"/>
                </a:solidFill>
              </a:rPr>
              <a:t>Я</a:t>
            </a:r>
            <a:r>
              <a:rPr lang="ru-RU" dirty="0" smtClean="0"/>
              <a:t>Ч - С М</a:t>
            </a:r>
            <a:r>
              <a:rPr lang="ru-RU" u="sng" dirty="0" smtClean="0">
                <a:solidFill>
                  <a:srgbClr val="FF0000"/>
                </a:solidFill>
              </a:rPr>
              <a:t>Я</a:t>
            </a:r>
            <a:r>
              <a:rPr lang="ru-RU" dirty="0" smtClean="0"/>
              <a:t>ЧОМ 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dirty="0" smtClean="0">
                <a:latin typeface="Century" pitchFamily="18" charset="0"/>
              </a:rPr>
              <a:t>Тема урока: </a:t>
            </a:r>
            <a:endParaRPr lang="ru-RU" sz="7200" dirty="0">
              <a:latin typeface="Century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600" dirty="0" smtClean="0">
                <a:solidFill>
                  <a:srgbClr val="FFFF00"/>
                </a:solidFill>
                <a:latin typeface="Propisi" pitchFamily="2" charset="0"/>
              </a:rPr>
              <a:t>«Правописание безударных гласных в </a:t>
            </a:r>
            <a:r>
              <a:rPr lang="ru-RU" sz="6600" smtClean="0">
                <a:solidFill>
                  <a:srgbClr val="FFFF00"/>
                </a:solidFill>
                <a:latin typeface="Propisi" pitchFamily="2" charset="0"/>
              </a:rPr>
              <a:t>корне слов</a:t>
            </a:r>
            <a:endParaRPr lang="ru-RU" sz="6600" dirty="0">
              <a:solidFill>
                <a:srgbClr val="FFFF00"/>
              </a:solidFill>
              <a:latin typeface="Propis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3500438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57488" y="2786058"/>
            <a:ext cx="5857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>надо проверять?</a:t>
            </a: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>
            <a:endCxn id="5" idx="1"/>
          </p:cNvCxnSpPr>
          <p:nvPr/>
        </p:nvCxnSpPr>
        <p:spPr>
          <a:xfrm>
            <a:off x="1428728" y="2285992"/>
            <a:ext cx="1428760" cy="9155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endCxn id="5" idx="1"/>
          </p:cNvCxnSpPr>
          <p:nvPr/>
        </p:nvCxnSpPr>
        <p:spPr>
          <a:xfrm flipV="1">
            <a:off x="1500166" y="3201557"/>
            <a:ext cx="1357322" cy="11561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endCxn id="5" idx="1"/>
          </p:cNvCxnSpPr>
          <p:nvPr/>
        </p:nvCxnSpPr>
        <p:spPr>
          <a:xfrm>
            <a:off x="1357290" y="3000372"/>
            <a:ext cx="1500198" cy="2011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5" idx="1"/>
          </p:cNvCxnSpPr>
          <p:nvPr/>
        </p:nvCxnSpPr>
        <p:spPr>
          <a:xfrm flipV="1">
            <a:off x="1428728" y="3201557"/>
            <a:ext cx="1428760" cy="4417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0" y="178592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>Что</a:t>
            </a: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2571744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>Где</a:t>
            </a: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3286124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>Как</a:t>
            </a: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000504"/>
            <a:ext cx="1428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>Чем</a:t>
            </a: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15" grpId="0" build="allAtOnce"/>
      <p:bldP spid="16" grpId="0" build="allAtOnce"/>
      <p:bldP spid="17" grpId="0" build="allAtOnce"/>
      <p:bldP spid="18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1428736"/>
            <a:ext cx="12144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Что</a:t>
            </a:r>
          </a:p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Где</a:t>
            </a:r>
          </a:p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Как</a:t>
            </a:r>
          </a:p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Чем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28794" y="2214554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надо проверить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1428736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а,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29190" y="142873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о,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86380" y="142873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и,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43570" y="142873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е,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00760" y="142873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я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29124" y="2643182"/>
            <a:ext cx="4714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подобрать однокоренное слово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9992" y="3212976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ударением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00562" y="2071678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в корне</a:t>
            </a:r>
            <a:endParaRPr lang="ru-RU" sz="2400" dirty="0">
              <a:solidFill>
                <a:srgbClr val="FF0000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1285852" y="1928802"/>
            <a:ext cx="571504" cy="428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285852" y="2357430"/>
            <a:ext cx="500066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1357290" y="2428868"/>
            <a:ext cx="428628" cy="428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1071538" y="2714620"/>
            <a:ext cx="1000132" cy="428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  <p:bldP spid="7" grpId="0" build="allAtOnce"/>
      <p:bldP spid="8" grpId="0" build="allAtOnce"/>
      <p:bldP spid="9" grpId="0" build="allAtOnce"/>
      <p:bldP spid="10" grpId="0" build="allAtOnce"/>
      <p:bldP spid="11" grpId="0" build="allAtOnce"/>
      <p:bldP spid="12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8586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B0F0"/>
                </a:solidFill>
              </a:rPr>
              <a:t>Если безударный гласный звук – в приставке или суффиксе , вспомните,  как пишется  эта приставка или суффикс: </a:t>
            </a:r>
          </a:p>
          <a:p>
            <a:pPr algn="ctr"/>
            <a:r>
              <a:rPr lang="ru-RU" sz="4000" dirty="0" smtClean="0"/>
              <a:t>по-, пере-, под-, про-, до-, во- </a:t>
            </a:r>
          </a:p>
          <a:p>
            <a:pPr algn="ctr"/>
            <a:r>
              <a:rPr lang="ru-RU" sz="4000" dirty="0" smtClean="0"/>
              <a:t>-</a:t>
            </a:r>
            <a:r>
              <a:rPr lang="ru-RU" sz="4000" dirty="0" err="1" smtClean="0"/>
              <a:t>очк</a:t>
            </a:r>
            <a:r>
              <a:rPr lang="ru-RU" sz="4000" dirty="0" smtClean="0"/>
              <a:t>-, -</a:t>
            </a:r>
            <a:r>
              <a:rPr lang="ru-RU" sz="4000" dirty="0" err="1" smtClean="0"/>
              <a:t>ечк</a:t>
            </a:r>
            <a:r>
              <a:rPr lang="ru-RU" sz="4000" dirty="0" smtClean="0"/>
              <a:t>-, -</a:t>
            </a:r>
            <a:r>
              <a:rPr lang="ru-RU" sz="4000" dirty="0" err="1" smtClean="0"/>
              <a:t>еньк</a:t>
            </a:r>
            <a:r>
              <a:rPr lang="ru-RU" sz="4000" dirty="0" smtClean="0"/>
              <a:t>-, -</a:t>
            </a:r>
            <a:r>
              <a:rPr lang="ru-RU" sz="4000" dirty="0" err="1" smtClean="0"/>
              <a:t>оньк</a:t>
            </a:r>
            <a:r>
              <a:rPr lang="ru-RU" sz="4000" dirty="0" smtClean="0"/>
              <a:t>-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Схема 20"/>
          <p:cNvGraphicFramePr/>
          <p:nvPr/>
        </p:nvGraphicFramePr>
        <p:xfrm>
          <a:off x="2285984" y="1428736"/>
          <a:ext cx="6357982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2" name="Схема 21"/>
          <p:cNvGraphicFramePr/>
          <p:nvPr/>
        </p:nvGraphicFramePr>
        <p:xfrm>
          <a:off x="2500298" y="1500174"/>
          <a:ext cx="476232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785918" y="642918"/>
            <a:ext cx="628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Алгоритм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514127AC-E41D-495D-9361-986E870AE7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>
                                            <p:graphicEl>
                                              <a:dgm id="{514127AC-E41D-495D-9361-986E870AE7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>
                                            <p:graphicEl>
                                              <a:dgm id="{514127AC-E41D-495D-9361-986E870AE7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7226DDD4-F002-4D84-9F5C-5C42EBEFEA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>
                                            <p:graphicEl>
                                              <a:dgm id="{7226DDD4-F002-4D84-9F5C-5C42EBEFEA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>
                                            <p:graphicEl>
                                              <a:dgm id="{7226DDD4-F002-4D84-9F5C-5C42EBEFEA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BD831757-4AF3-4DDA-A486-03B7DEF3C0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>
                                            <p:graphicEl>
                                              <a:dgm id="{BD831757-4AF3-4DDA-A486-03B7DEF3C0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>
                                            <p:graphicEl>
                                              <a:dgm id="{BD831757-4AF3-4DDA-A486-03B7DEF3C0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40D6C79A-8830-4116-B0BE-15B8646E1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>
                                            <p:graphicEl>
                                              <a:dgm id="{40D6C79A-8830-4116-B0BE-15B8646E1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>
                                            <p:graphicEl>
                                              <a:dgm id="{40D6C79A-8830-4116-B0BE-15B8646E1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4F56BCD3-B528-41DF-BA8B-746B5E0005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>
                                            <p:graphicEl>
                                              <a:dgm id="{4F56BCD3-B528-41DF-BA8B-746B5E0005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>
                                            <p:graphicEl>
                                              <a:dgm id="{4F56BCD3-B528-41DF-BA8B-746B5E0005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9AD97084-4CEF-4627-9985-1F0CE1AAF8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>
                                            <p:graphicEl>
                                              <a:dgm id="{9AD97084-4CEF-4627-9985-1F0CE1AAF8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>
                                            <p:graphicEl>
                                              <a:dgm id="{9AD97084-4CEF-4627-9985-1F0CE1AAF8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5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E542F165-9470-443C-94F2-EAEEAB2113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>
                                            <p:graphicEl>
                                              <a:dgm id="{E542F165-9470-443C-94F2-EAEEAB2113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>
                                            <p:graphicEl>
                                              <a:dgm id="{E542F165-9470-443C-94F2-EAEEAB2113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10046414-21B0-423B-9C39-ABBE6D547F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>
                                            <p:graphicEl>
                                              <a:dgm id="{10046414-21B0-423B-9C39-ABBE6D547F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>
                                            <p:graphicEl>
                                              <a:dgm id="{10046414-21B0-423B-9C39-ABBE6D547F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5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637A0F41-1C6D-4EE6-8FA2-01C1F2F6D0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>
                                            <p:graphicEl>
                                              <a:dgm id="{637A0F41-1C6D-4EE6-8FA2-01C1F2F6D0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>
                                            <p:graphicEl>
                                              <a:dgm id="{637A0F41-1C6D-4EE6-8FA2-01C1F2F6D0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0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23612A10-48A5-4E20-BB23-2B7B12A8C5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>
                                            <p:graphicEl>
                                              <a:dgm id="{23612A10-48A5-4E20-BB23-2B7B12A8C5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>
                                            <p:graphicEl>
                                              <a:dgm id="{23612A10-48A5-4E20-BB23-2B7B12A8C5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5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1" grpId="0">
        <p:bldSub>
          <a:bldDgm bld="one"/>
        </p:bldSub>
      </p:bldGraphic>
      <p:bldGraphic spid="22" grpId="0">
        <p:bldAsOne/>
      </p:bldGraphic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85926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3600" dirty="0" smtClean="0"/>
              <a:t>гр</a:t>
            </a:r>
            <a:r>
              <a:rPr lang="ru-RU" sz="3600" u="sng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за,  д</a:t>
            </a:r>
            <a:r>
              <a:rPr lang="ru-RU" sz="3600" u="sng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/>
              <a:t>леко, х</a:t>
            </a:r>
            <a:r>
              <a:rPr lang="ru-RU" sz="3600" u="sng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дьба, п</a:t>
            </a:r>
            <a:r>
              <a:rPr lang="ru-RU" sz="3600" u="sng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чтовый, п</a:t>
            </a:r>
            <a:r>
              <a:rPr lang="ru-RU" sz="3600" u="sng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лезный, н</a:t>
            </a:r>
            <a:r>
              <a:rPr lang="ru-RU" sz="3600" u="sng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сильщик</a:t>
            </a:r>
            <a:endParaRPr lang="ru-RU" sz="3600" dirty="0"/>
          </a:p>
        </p:txBody>
      </p:sp>
      <p:sp>
        <p:nvSpPr>
          <p:cNvPr id="5" name="Полилиния 4"/>
          <p:cNvSpPr/>
          <p:nvPr/>
        </p:nvSpPr>
        <p:spPr>
          <a:xfrm>
            <a:off x="142844" y="3357562"/>
            <a:ext cx="1143008" cy="71438"/>
          </a:xfrm>
          <a:custGeom>
            <a:avLst/>
            <a:gdLst>
              <a:gd name="connsiteX0" fmla="*/ 0 w 508884"/>
              <a:gd name="connsiteY0" fmla="*/ 84152 h 88128"/>
              <a:gd name="connsiteX1" fmla="*/ 270345 w 508884"/>
              <a:gd name="connsiteY1" fmla="*/ 663 h 88128"/>
              <a:gd name="connsiteX2" fmla="*/ 508884 w 508884"/>
              <a:gd name="connsiteY2" fmla="*/ 88128 h 88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8884" h="88128">
                <a:moveTo>
                  <a:pt x="0" y="84152"/>
                </a:moveTo>
                <a:cubicBezTo>
                  <a:pt x="92765" y="42076"/>
                  <a:pt x="185531" y="0"/>
                  <a:pt x="270345" y="663"/>
                </a:cubicBezTo>
                <a:cubicBezTo>
                  <a:pt x="355159" y="1326"/>
                  <a:pt x="447262" y="68912"/>
                  <a:pt x="508884" y="88128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1571604" y="2285992"/>
            <a:ext cx="714380" cy="71438"/>
          </a:xfrm>
          <a:custGeom>
            <a:avLst/>
            <a:gdLst>
              <a:gd name="connsiteX0" fmla="*/ 0 w 508884"/>
              <a:gd name="connsiteY0" fmla="*/ 84152 h 88128"/>
              <a:gd name="connsiteX1" fmla="*/ 270345 w 508884"/>
              <a:gd name="connsiteY1" fmla="*/ 663 h 88128"/>
              <a:gd name="connsiteX2" fmla="*/ 508884 w 508884"/>
              <a:gd name="connsiteY2" fmla="*/ 88128 h 88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8884" h="88128">
                <a:moveTo>
                  <a:pt x="0" y="84152"/>
                </a:moveTo>
                <a:cubicBezTo>
                  <a:pt x="92765" y="42076"/>
                  <a:pt x="185531" y="0"/>
                  <a:pt x="270345" y="663"/>
                </a:cubicBezTo>
                <a:cubicBezTo>
                  <a:pt x="355159" y="1326"/>
                  <a:pt x="447262" y="68912"/>
                  <a:pt x="508884" y="88128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3143240" y="2285992"/>
            <a:ext cx="928694" cy="71438"/>
          </a:xfrm>
          <a:custGeom>
            <a:avLst/>
            <a:gdLst>
              <a:gd name="connsiteX0" fmla="*/ 0 w 508884"/>
              <a:gd name="connsiteY0" fmla="*/ 84152 h 88128"/>
              <a:gd name="connsiteX1" fmla="*/ 270345 w 508884"/>
              <a:gd name="connsiteY1" fmla="*/ 663 h 88128"/>
              <a:gd name="connsiteX2" fmla="*/ 508884 w 508884"/>
              <a:gd name="connsiteY2" fmla="*/ 88128 h 88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8884" h="88128">
                <a:moveTo>
                  <a:pt x="0" y="84152"/>
                </a:moveTo>
                <a:cubicBezTo>
                  <a:pt x="92765" y="42076"/>
                  <a:pt x="185531" y="0"/>
                  <a:pt x="270345" y="663"/>
                </a:cubicBezTo>
                <a:cubicBezTo>
                  <a:pt x="355159" y="1326"/>
                  <a:pt x="447262" y="68912"/>
                  <a:pt x="508884" y="88128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179512" y="2276872"/>
            <a:ext cx="864096" cy="144016"/>
          </a:xfrm>
          <a:custGeom>
            <a:avLst/>
            <a:gdLst>
              <a:gd name="connsiteX0" fmla="*/ 0 w 508884"/>
              <a:gd name="connsiteY0" fmla="*/ 84152 h 88128"/>
              <a:gd name="connsiteX1" fmla="*/ 270345 w 508884"/>
              <a:gd name="connsiteY1" fmla="*/ 663 h 88128"/>
              <a:gd name="connsiteX2" fmla="*/ 508884 w 508884"/>
              <a:gd name="connsiteY2" fmla="*/ 88128 h 88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8884" h="88128">
                <a:moveTo>
                  <a:pt x="0" y="84152"/>
                </a:moveTo>
                <a:cubicBezTo>
                  <a:pt x="92765" y="42076"/>
                  <a:pt x="185531" y="0"/>
                  <a:pt x="270345" y="663"/>
                </a:cubicBezTo>
                <a:cubicBezTo>
                  <a:pt x="355159" y="1326"/>
                  <a:pt x="447262" y="68912"/>
                  <a:pt x="508884" y="88128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2357422" y="3357562"/>
            <a:ext cx="714380" cy="71438"/>
          </a:xfrm>
          <a:custGeom>
            <a:avLst/>
            <a:gdLst>
              <a:gd name="connsiteX0" fmla="*/ 0 w 508884"/>
              <a:gd name="connsiteY0" fmla="*/ 84152 h 88128"/>
              <a:gd name="connsiteX1" fmla="*/ 270345 w 508884"/>
              <a:gd name="connsiteY1" fmla="*/ 663 h 88128"/>
              <a:gd name="connsiteX2" fmla="*/ 508884 w 508884"/>
              <a:gd name="connsiteY2" fmla="*/ 88128 h 88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8884" h="88128">
                <a:moveTo>
                  <a:pt x="0" y="84152"/>
                </a:moveTo>
                <a:cubicBezTo>
                  <a:pt x="92765" y="42076"/>
                  <a:pt x="185531" y="0"/>
                  <a:pt x="270345" y="663"/>
                </a:cubicBezTo>
                <a:cubicBezTo>
                  <a:pt x="355159" y="1326"/>
                  <a:pt x="447262" y="68912"/>
                  <a:pt x="508884" y="88128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4786314" y="2285992"/>
            <a:ext cx="928694" cy="71438"/>
          </a:xfrm>
          <a:custGeom>
            <a:avLst/>
            <a:gdLst>
              <a:gd name="connsiteX0" fmla="*/ 0 w 508884"/>
              <a:gd name="connsiteY0" fmla="*/ 84152 h 88128"/>
              <a:gd name="connsiteX1" fmla="*/ 270345 w 508884"/>
              <a:gd name="connsiteY1" fmla="*/ 663 h 88128"/>
              <a:gd name="connsiteX2" fmla="*/ 508884 w 508884"/>
              <a:gd name="connsiteY2" fmla="*/ 88128 h 88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8884" h="88128">
                <a:moveTo>
                  <a:pt x="0" y="84152"/>
                </a:moveTo>
                <a:cubicBezTo>
                  <a:pt x="92765" y="42076"/>
                  <a:pt x="185531" y="0"/>
                  <a:pt x="270345" y="663"/>
                </a:cubicBezTo>
                <a:cubicBezTo>
                  <a:pt x="355159" y="1326"/>
                  <a:pt x="447262" y="68912"/>
                  <a:pt x="508884" y="88128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2857488" y="2214554"/>
            <a:ext cx="142876" cy="1428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5857884" y="2143116"/>
            <a:ext cx="214314" cy="1428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3286116" y="3214686"/>
            <a:ext cx="214314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4500562" y="2214554"/>
            <a:ext cx="142876" cy="1428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1000100" y="3214686"/>
            <a:ext cx="214314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1142976" y="2143116"/>
            <a:ext cx="142876" cy="1428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500306"/>
            <a:ext cx="78581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spc="260" dirty="0" smtClean="0"/>
              <a:t>Заискрился </a:t>
            </a:r>
            <a:r>
              <a:rPr lang="ru-RU" sz="3200" spc="260" dirty="0" err="1" smtClean="0"/>
              <a:t>сн</a:t>
            </a:r>
            <a:r>
              <a:rPr lang="ru-RU" sz="3200" spc="260" dirty="0" smtClean="0"/>
              <a:t>…</a:t>
            </a:r>
            <a:r>
              <a:rPr lang="ru-RU" sz="3200" spc="260" dirty="0" err="1" smtClean="0"/>
              <a:t>жок</a:t>
            </a:r>
            <a:r>
              <a:rPr lang="ru-RU" sz="3200" spc="260" dirty="0" smtClean="0"/>
              <a:t> </a:t>
            </a:r>
            <a:r>
              <a:rPr lang="ru-RU" sz="3200" spc="260" dirty="0" err="1" smtClean="0"/>
              <a:t>цв</a:t>
            </a:r>
            <a:r>
              <a:rPr lang="ru-RU" sz="3200" spc="260" dirty="0" smtClean="0"/>
              <a:t>…</a:t>
            </a:r>
            <a:r>
              <a:rPr lang="ru-RU" sz="3200" spc="260" dirty="0" err="1" smtClean="0"/>
              <a:t>тными</a:t>
            </a:r>
            <a:r>
              <a:rPr lang="ru-RU" sz="3200" spc="260" dirty="0" smtClean="0"/>
              <a:t> </a:t>
            </a:r>
            <a:r>
              <a:rPr lang="ru-RU" sz="3200" spc="260" dirty="0" err="1" smtClean="0"/>
              <a:t>ог</a:t>
            </a:r>
            <a:r>
              <a:rPr lang="ru-RU" sz="3200" spc="260" dirty="0" smtClean="0"/>
              <a:t>…</a:t>
            </a:r>
            <a:r>
              <a:rPr lang="ru-RU" sz="3200" spc="260" dirty="0" err="1" smtClean="0"/>
              <a:t>ньками</a:t>
            </a:r>
            <a:r>
              <a:rPr lang="ru-RU" sz="3200" spc="260" dirty="0" smtClean="0"/>
              <a:t>.</a:t>
            </a:r>
          </a:p>
          <a:p>
            <a:r>
              <a:rPr lang="ru-RU" sz="3200" spc="260" dirty="0" err="1" smtClean="0"/>
              <a:t>Осв</a:t>
            </a:r>
            <a:r>
              <a:rPr lang="ru-RU" sz="3200" spc="260" dirty="0" smtClean="0"/>
              <a:t>…</a:t>
            </a:r>
            <a:r>
              <a:rPr lang="ru-RU" sz="3200" spc="260" dirty="0" err="1" smtClean="0"/>
              <a:t>тило</a:t>
            </a:r>
            <a:r>
              <a:rPr lang="ru-RU" sz="3200" spc="260" dirty="0" smtClean="0"/>
              <a:t> п…ля и л…</a:t>
            </a:r>
            <a:r>
              <a:rPr lang="ru-RU" sz="3200" spc="260" dirty="0" err="1" smtClean="0"/>
              <a:t>са</a:t>
            </a:r>
            <a:r>
              <a:rPr lang="ru-RU" sz="3200" spc="260" dirty="0" smtClean="0"/>
              <a:t>. </a:t>
            </a:r>
          </a:p>
          <a:p>
            <a:r>
              <a:rPr lang="ru-RU" sz="3200" spc="260" dirty="0" err="1" smtClean="0"/>
              <a:t>Выб</a:t>
            </a:r>
            <a:r>
              <a:rPr lang="ru-RU" sz="3200" spc="260" dirty="0" smtClean="0"/>
              <a:t>…жали во двор р…</a:t>
            </a:r>
            <a:r>
              <a:rPr lang="ru-RU" sz="3200" spc="260" dirty="0" err="1" smtClean="0"/>
              <a:t>бята</a:t>
            </a:r>
            <a:r>
              <a:rPr lang="ru-RU" sz="3200" spc="260" dirty="0" smtClean="0"/>
              <a:t>…</a:t>
            </a:r>
          </a:p>
          <a:p>
            <a:r>
              <a:rPr lang="ru-RU" sz="3200" spc="260" dirty="0" err="1" smtClean="0"/>
              <a:t>Выгл</a:t>
            </a:r>
            <a:r>
              <a:rPr lang="ru-RU" sz="3200" spc="260" dirty="0" smtClean="0"/>
              <a:t>…</a:t>
            </a:r>
            <a:r>
              <a:rPr lang="ru-RU" sz="3200" spc="260" dirty="0" err="1" smtClean="0"/>
              <a:t>нуло</a:t>
            </a:r>
            <a:r>
              <a:rPr lang="ru-RU" sz="3200" spc="260" dirty="0" smtClean="0"/>
              <a:t> из-за облаков со…</a:t>
            </a:r>
            <a:r>
              <a:rPr lang="ru-RU" sz="3200" spc="260" dirty="0" err="1" smtClean="0"/>
              <a:t>нце</a:t>
            </a:r>
            <a:r>
              <a:rPr lang="ru-RU" sz="3200" spc="26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429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0700" dirty="0" smtClean="0">
                <a:solidFill>
                  <a:schemeClr val="accent1">
                    <a:lumMod val="50000"/>
                  </a:schemeClr>
                </a:solidFill>
                <a:latin typeface="Propisi" pitchFamily="2" charset="0"/>
              </a:rPr>
              <a:t>Десятое декабря.</a:t>
            </a:r>
            <a:r>
              <a:rPr lang="ru-RU" sz="107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107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10700" dirty="0" smtClean="0">
                <a:solidFill>
                  <a:schemeClr val="accent1">
                    <a:lumMod val="50000"/>
                  </a:schemeClr>
                </a:solidFill>
                <a:latin typeface="Propisi" pitchFamily="2" charset="0"/>
              </a:rPr>
              <a:t>Классная работа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71448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spc="260" dirty="0" smtClean="0"/>
              <a:t>Выгл</a:t>
            </a:r>
            <a:r>
              <a:rPr lang="ru-RU" sz="3200" spc="260" dirty="0" smtClean="0">
                <a:solidFill>
                  <a:srgbClr val="FF0000"/>
                </a:solidFill>
              </a:rPr>
              <a:t>я</a:t>
            </a:r>
            <a:r>
              <a:rPr lang="ru-RU" sz="3200" spc="260" dirty="0" smtClean="0"/>
              <a:t>нуло из-за облаков со</a:t>
            </a:r>
            <a:r>
              <a:rPr lang="ru-RU" sz="3200" spc="260" dirty="0" smtClean="0">
                <a:solidFill>
                  <a:srgbClr val="FF0000"/>
                </a:solidFill>
              </a:rPr>
              <a:t>л</a:t>
            </a:r>
            <a:r>
              <a:rPr lang="ru-RU" sz="3200" spc="260" dirty="0" smtClean="0"/>
              <a:t>нце.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28599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spc="260" dirty="0" smtClean="0"/>
              <a:t>Осв</a:t>
            </a:r>
            <a:r>
              <a:rPr lang="ru-RU" sz="3200" spc="260" dirty="0" smtClean="0">
                <a:solidFill>
                  <a:srgbClr val="FF0000"/>
                </a:solidFill>
              </a:rPr>
              <a:t>е</a:t>
            </a:r>
            <a:r>
              <a:rPr lang="ru-RU" sz="3200" spc="260" dirty="0" smtClean="0"/>
              <a:t>тило п</a:t>
            </a:r>
            <a:r>
              <a:rPr lang="ru-RU" sz="3200" spc="260" dirty="0" smtClean="0">
                <a:solidFill>
                  <a:srgbClr val="FF0000"/>
                </a:solidFill>
              </a:rPr>
              <a:t>о</a:t>
            </a:r>
            <a:r>
              <a:rPr lang="ru-RU" sz="3200" spc="260" dirty="0" smtClean="0"/>
              <a:t>ля и л</a:t>
            </a:r>
            <a:r>
              <a:rPr lang="ru-RU" sz="3200" spc="260" dirty="0" smtClean="0">
                <a:solidFill>
                  <a:srgbClr val="FF0000"/>
                </a:solidFill>
              </a:rPr>
              <a:t>е</a:t>
            </a:r>
            <a:r>
              <a:rPr lang="ru-RU" sz="3200" spc="260" dirty="0" smtClean="0"/>
              <a:t>са.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786058"/>
            <a:ext cx="8858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spc="260" dirty="0" smtClean="0"/>
              <a:t>Заискрился сн</a:t>
            </a:r>
            <a:r>
              <a:rPr lang="ru-RU" sz="3200" spc="260" dirty="0" smtClean="0">
                <a:solidFill>
                  <a:srgbClr val="FF0000"/>
                </a:solidFill>
              </a:rPr>
              <a:t>е</a:t>
            </a:r>
            <a:r>
              <a:rPr lang="ru-RU" sz="3200" spc="260" dirty="0" smtClean="0"/>
              <a:t>жок цв</a:t>
            </a:r>
            <a:r>
              <a:rPr lang="ru-RU" sz="3200" spc="260" dirty="0" smtClean="0">
                <a:solidFill>
                  <a:srgbClr val="FF0000"/>
                </a:solidFill>
              </a:rPr>
              <a:t>е</a:t>
            </a:r>
            <a:r>
              <a:rPr lang="ru-RU" sz="3200" spc="260" dirty="0" smtClean="0"/>
              <a:t>тными ог</a:t>
            </a:r>
            <a:r>
              <a:rPr lang="ru-RU" sz="3200" spc="260" dirty="0" smtClean="0">
                <a:solidFill>
                  <a:srgbClr val="FF0000"/>
                </a:solidFill>
              </a:rPr>
              <a:t>о</a:t>
            </a:r>
            <a:r>
              <a:rPr lang="ru-RU" sz="3200" spc="260" dirty="0" smtClean="0"/>
              <a:t>ньками.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85762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spc="260" dirty="0" smtClean="0"/>
              <a:t>Выб</a:t>
            </a:r>
            <a:r>
              <a:rPr lang="ru-RU" sz="3200" spc="260" dirty="0" smtClean="0">
                <a:solidFill>
                  <a:srgbClr val="FF0000"/>
                </a:solidFill>
              </a:rPr>
              <a:t>е</a:t>
            </a:r>
            <a:r>
              <a:rPr lang="ru-RU" sz="3200" spc="260" dirty="0" smtClean="0"/>
              <a:t>жали во двор р</a:t>
            </a:r>
            <a:r>
              <a:rPr lang="ru-RU" sz="3200" spc="260" dirty="0" smtClean="0">
                <a:solidFill>
                  <a:srgbClr val="FF0000"/>
                </a:solidFill>
              </a:rPr>
              <a:t>е</a:t>
            </a:r>
            <a:r>
              <a:rPr lang="ru-RU" sz="3200" spc="260" dirty="0" smtClean="0"/>
              <a:t>бята…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987253"/>
            <a:ext cx="813690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Кто считает, что он сегодня постарался и у него всё     получилось?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Кто недоволен своей работой?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Что в работе показалось трудным?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Что вы выполнили с лёгкостью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?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11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3714752"/>
            <a:ext cx="2556666" cy="1728793"/>
          </a:xfrm>
          <a:prstGeom prst="rect">
            <a:avLst/>
          </a:prstGeom>
        </p:spPr>
      </p:pic>
      <p:pic>
        <p:nvPicPr>
          <p:cNvPr id="4" name="Рисунок 3" descr="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488" y="4214818"/>
            <a:ext cx="785818" cy="938404"/>
          </a:xfrm>
          <a:prstGeom prst="rect">
            <a:avLst/>
          </a:prstGeom>
        </p:spPr>
      </p:pic>
      <p:pic>
        <p:nvPicPr>
          <p:cNvPr id="2" name="Рисунок 1" descr="22233333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00232" y="0"/>
            <a:ext cx="5010335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BD3FC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BD3FC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021409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нежинка-а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2928934"/>
            <a:ext cx="1662151" cy="1575127"/>
          </a:xfrm>
          <a:prstGeom prst="rect">
            <a:avLst/>
          </a:prstGeom>
        </p:spPr>
      </p:pic>
      <p:pic>
        <p:nvPicPr>
          <p:cNvPr id="4" name="Рисунок 3" descr="снежинка-Е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86644" y="1285860"/>
            <a:ext cx="1662151" cy="1575127"/>
          </a:xfrm>
          <a:prstGeom prst="rect">
            <a:avLst/>
          </a:prstGeom>
        </p:spPr>
      </p:pic>
      <p:pic>
        <p:nvPicPr>
          <p:cNvPr id="5" name="Рисунок 4" descr="снежинка-И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82" y="1357298"/>
            <a:ext cx="1662151" cy="1575127"/>
          </a:xfrm>
          <a:prstGeom prst="rect">
            <a:avLst/>
          </a:prstGeom>
        </p:spPr>
      </p:pic>
      <p:pic>
        <p:nvPicPr>
          <p:cNvPr id="6" name="Рисунок 5" descr="снежинка-О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86446" y="3000372"/>
            <a:ext cx="1714512" cy="1624747"/>
          </a:xfrm>
          <a:prstGeom prst="rect">
            <a:avLst/>
          </a:prstGeom>
        </p:spPr>
      </p:pic>
      <p:pic>
        <p:nvPicPr>
          <p:cNvPr id="7" name="Рисунок 6" descr="снежинка-Я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14744" y="4214818"/>
            <a:ext cx="1883589" cy="17849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ез имени-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848335"/>
            <a:ext cx="9144000" cy="11613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43108" y="1214422"/>
            <a:ext cx="45005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Минутка чистописания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Без имени-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0" y="357166"/>
            <a:ext cx="3552825" cy="6200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214686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entury" pitchFamily="18" charset="0"/>
              </a:rPr>
              <a:t>НОЧЬЮ ОН, ПОКА Я СПАЛ, </a:t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entury" pitchFamily="18" charset="0"/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entury" pitchFamily="18" charset="0"/>
              </a:rPr>
              <a:t>ПРИШЕЛ С ВОЛШЕБНОЙ КИСТЬЮ </a:t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entury" pitchFamily="18" charset="0"/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entury" pitchFamily="18" charset="0"/>
              </a:rPr>
              <a:t>И НА ОКНЕ НАРИСОВАЛ </a:t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entury" pitchFamily="18" charset="0"/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entury" pitchFamily="18" charset="0"/>
              </a:rPr>
              <a:t>СВЕРКАЮЩИЕ ЛИСТЬЯ.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Century" pitchFamily="18" charset="0"/>
            </a:endParaRPr>
          </a:p>
        </p:txBody>
      </p:sp>
    </p:spTree>
  </p:cSld>
  <p:clrMapOvr>
    <a:masterClrMapping/>
  </p:clrMapOvr>
  <p:transition>
    <p:blinds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14818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entury" pitchFamily="18" charset="0"/>
              </a:rPr>
              <a:t>ЭТО ЧТО ЗА ЗВЕРЬ ЛЕСНОЙ</a:t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entury" pitchFamily="18" charset="0"/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entury" pitchFamily="18" charset="0"/>
              </a:rPr>
              <a:t>ВСТАЛ, КАК СТОЛБИК, ПОД СОСНОЙ!</a:t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entury" pitchFamily="18" charset="0"/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entury" pitchFamily="18" charset="0"/>
              </a:rPr>
              <a:t>И СТОИТ СРЕДИ ТРАВЫ  - </a:t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entury" pitchFamily="18" charset="0"/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entury" pitchFamily="18" charset="0"/>
              </a:rPr>
              <a:t>УШИ БОЛЬШЕ ГОЛОВЫ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Century" pitchFamily="18" charset="0"/>
            </a:endParaRPr>
          </a:p>
        </p:txBody>
      </p:sp>
    </p:spTree>
  </p:cSld>
  <p:clrMapOvr>
    <a:masterClrMapping/>
  </p:clrMapOvr>
  <p:transition>
    <p:blinds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500570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entury" pitchFamily="18" charset="0"/>
              </a:rPr>
              <a:t>ЗА ДЕРЕВЬЯМИ, КУСТАМИ</a:t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entury" pitchFamily="18" charset="0"/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entury" pitchFamily="18" charset="0"/>
              </a:rPr>
              <a:t>ПРОМЕЛЬКНУЛО БУДТО ПЛАМЯ,</a:t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entury" pitchFamily="18" charset="0"/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entury" pitchFamily="18" charset="0"/>
              </a:rPr>
              <a:t>ПРОМЕЛЬКНУЛО, ПРОБЕЖАЛО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entury" pitchFamily="18" charset="0"/>
              </a:rPr>
              <a:t>…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entury" pitchFamily="18" charset="0"/>
              </a:rPr>
              <a:t/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entury" pitchFamily="18" charset="0"/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entury" pitchFamily="18" charset="0"/>
              </a:rPr>
              <a:t>НЕТ НИ ДЫМА, НИ ПОЖАРА</a:t>
            </a:r>
            <a:r>
              <a:rPr lang="ru-RU" sz="4000" b="1" dirty="0" smtClean="0">
                <a:solidFill>
                  <a:srgbClr val="FFC000"/>
                </a:solidFill>
                <a:latin typeface="Century" pitchFamily="18" charset="0"/>
              </a:rPr>
              <a:t>.</a:t>
            </a:r>
            <a:endParaRPr lang="ru-RU" sz="4000" b="1" dirty="0">
              <a:solidFill>
                <a:srgbClr val="FFC000"/>
              </a:solidFill>
              <a:latin typeface="Century" pitchFamily="18" charset="0"/>
            </a:endParaRPr>
          </a:p>
        </p:txBody>
      </p:sp>
    </p:spTree>
  </p:cSld>
  <p:clrMapOvr>
    <a:masterClrMapping/>
  </p:clrMapOvr>
  <p:transition>
    <p:blinds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3571876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entury" pitchFamily="18" charset="0"/>
              </a:rPr>
              <a:t>КТО, ЗАБЫВ ТРЕВОГИ, </a:t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entury" pitchFamily="18" charset="0"/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entury" pitchFamily="18" charset="0"/>
              </a:rPr>
              <a:t>СПИТ В СВОЕЙ БЕРЛОГЕ?</a:t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entury" pitchFamily="18" charset="0"/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entury" pitchFamily="18" charset="0"/>
              </a:rPr>
              <a:t>А ПРОСНУВШИСЬ БРОДИТ,</a:t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entury" pitchFamily="18" charset="0"/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entury" pitchFamily="18" charset="0"/>
              </a:rPr>
              <a:t>УЛЬЯ ВОРОШИТ.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Century" pitchFamily="18" charset="0"/>
            </a:endParaRPr>
          </a:p>
        </p:txBody>
      </p:sp>
    </p:spTree>
  </p:cSld>
  <p:clrMapOvr>
    <a:masterClrMapping/>
  </p:clrMapOvr>
  <p:transition>
    <p:blinds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1000</TotalTime>
  <Words>249</Words>
  <Application>Microsoft Office PowerPoint</Application>
  <PresentationFormat>Экран (4:3)</PresentationFormat>
  <Paragraphs>64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Специальное оформление</vt:lpstr>
      <vt:lpstr>Поток</vt:lpstr>
      <vt:lpstr>Слайд 1</vt:lpstr>
      <vt:lpstr>Десятое декабря. Классная работа.</vt:lpstr>
      <vt:lpstr>Слайд 3</vt:lpstr>
      <vt:lpstr>Слайд 4</vt:lpstr>
      <vt:lpstr>Слайд 5</vt:lpstr>
      <vt:lpstr>НОЧЬЮ ОН, ПОКА Я СПАЛ,  ПРИШЕЛ С ВОЛШЕБНОЙ КИСТЬЮ  И НА ОКНЕ НАРИСОВАЛ  СВЕРКАЮЩИЕ ЛИСТЬЯ.</vt:lpstr>
      <vt:lpstr>ЭТО ЧТО ЗА ЗВЕРЬ ЛЕСНОЙ ВСТАЛ, КАК СТОЛБИК, ПОД СОСНОЙ! И СТОИТ СРЕДИ ТРАВЫ  -  УШИ БОЛЬШЕ ГОЛОВЫ</vt:lpstr>
      <vt:lpstr>ЗА ДЕРЕВЬЯМИ, КУСТАМИ ПРОМЕЛЬКНУЛО БУДТО ПЛАМЯ, ПРОМЕЛЬКНУЛО, ПРОБЕЖАЛО… НЕТ НИ ДЫМА, НИ ПОЖАРА.</vt:lpstr>
      <vt:lpstr>КТО, ЗАБЫВ ТРЕВОГИ,  СПИТ В СВОЕЙ БЕРЛОГЕ? А ПРОСНУВШИСЬ БРОДИТ, УЛЬЯ ВОРОШИТ.</vt:lpstr>
      <vt:lpstr>ЧТО ЗА ЧУДО - СИНИЙ ДОМ! РЕБЯТИШЕК ПОЛНО В НЁМ. НОСИТ ОБУВЬ ИЗ РЕЗИНЫ  И ПИТАЕТСЯ БЕНЗИНОМ!</vt:lpstr>
      <vt:lpstr>Приходи сегодня вечером с мечом, сыграем.</vt:lpstr>
      <vt:lpstr>                                                                                             /                                   /                                                        / С М…ЧОМ – МЯЧ - С МЯЧОМ </vt:lpstr>
      <vt:lpstr>Тема урока: </vt:lpstr>
      <vt:lpstr>    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Колкова</cp:lastModifiedBy>
  <cp:revision>78</cp:revision>
  <dcterms:created xsi:type="dcterms:W3CDTF">2008-11-30T18:08:35Z</dcterms:created>
  <dcterms:modified xsi:type="dcterms:W3CDTF">2013-10-03T06:04:44Z</dcterms:modified>
</cp:coreProperties>
</file>