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0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6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4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4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6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6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5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2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402-307A-407F-8ADA-A06F0EF1A231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F718-05DB-44B2-9D7D-A0E5937A1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1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start=266&amp;num=10&amp;hl=ru&amp;newwindow=1&amp;tbo=d&amp;biw=1366&amp;bih=624&amp;tbm=isch&amp;tbnid=dIXfmEy3y-MtSM:&amp;imgrefurl=http://nirpo.ru/sad-i-ogorod/258-kak-postroit-skvorechnik.html&amp;docid=uDf9YiJHT2cpdM&amp;imgurl=http://nirpo.ru/uploads/posts/2012-06/1340887922_download.jpg&amp;w=400&amp;h=400&amp;ei=N1e_UOvRM8WG4AT944CADA&amp;zoom=1&amp;iact=hc&amp;vpx=1100&amp;vpy=144&amp;dur=76&amp;hovh=225&amp;hovw=225&amp;tx=119&amp;ty=131&amp;sig=109211475948614215692&amp;page=9&amp;tbnh=142&amp;tbnw=154&amp;ndsp=31&amp;ved=1t:429,r:93,s:180,i:283" TargetMode="External"/><Relationship Id="rId3" Type="http://schemas.openxmlformats.org/officeDocument/2006/relationships/hyperlink" Target="http://images.yandex.ru/yandsearch?text=%D1%81%D0%BA%D0%B2%D0%BE%D1%80%D0%B5%D1%86&amp;img_url=static.diary.ru/userdir/1/2/2/0/1220604/42369802.jpg&amp;pos=14&amp;rpt=simage" TargetMode="External"/><Relationship Id="rId7" Type="http://schemas.openxmlformats.org/officeDocument/2006/relationships/hyperlink" Target="http://www.google.ru/imgres?num=10&amp;hl=ru&amp;newwindow=1&amp;tbo=d&amp;biw=1366&amp;bih=667&amp;tbm=isch&amp;tbnid=plVfBKm60pWDfM:&amp;imgrefurl=http://www.etovidel.net/sights/city/irkutsk/id/duplo_serdce&amp;docid=nkgeGYo7xxXMfM&amp;imgurl=http://www.etovidel.net/appended_files/big/509ccacb6498f.jpg&amp;w=900&amp;h=1200&amp;ei=L1i_UOSrCsSN4gSy8IHwCQ&amp;zoom=1&amp;iact=hc&amp;vpx=814&amp;vpy=254&amp;dur=1646&amp;hovh=259&amp;hovw=194&amp;tx=65&amp;ty=153&amp;sig=109211475948614215692&amp;page=2&amp;tbnh=138&amp;tbnw=113&amp;start=22&amp;ndsp=29&amp;ved=1t:429,r:48,s:0,i:233" TargetMode="External"/><Relationship Id="rId2" Type="http://schemas.openxmlformats.org/officeDocument/2006/relationships/hyperlink" Target="http://images.yandex.ru/yandsearch?p=1&amp;text=%D0%B3%D1%80%D0%B0%D1%87&amp;img_url=forum.schoolpress.ru%2Fupload%2F664c6e0a83f527cd096ecead170693a1e3e.jpg&amp;pos=39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start=191&amp;num=10&amp;hl=ru&amp;newwindow=1&amp;tbo=d&amp;biw=1366&amp;bih=624&amp;tbm=isch&amp;tbnid=zC3GEmtuBQRlVM:&amp;imgrefurl=http://www.pershinoleg.com/?content/articles/ciconia_ciconia/&amp;docid=tHbYxi85rYfvDM&amp;imgurl=http://www.pershinoleg.com/content/articles/ciconia_ciconia/aist.jpg&amp;w=439&amp;h=650&amp;ei=96vEUI-JJY2M4gS0-IGADA&amp;zoom=1&amp;iact=hc&amp;vpx=1141&amp;vpy=240&amp;dur=4547&amp;hovh=273&amp;hovw=184&amp;tx=75&amp;ty=127&amp;sig=109211475948614215692&amp;page=7&amp;tbnh=140&amp;tbnw=95&amp;ndsp=32&amp;ved=1t:429,r:14,s:200,i:46" TargetMode="External"/><Relationship Id="rId5" Type="http://schemas.openxmlformats.org/officeDocument/2006/relationships/hyperlink" Target="http://www.google.ru/imgres?num=10&amp;hl=ru&amp;newwindow=1&amp;tbo=d&amp;biw=1366&amp;bih=667&amp;tbm=isch&amp;tbnid=fYDBTX_iKMzq4M:&amp;imgrefurl=http://www.chudopredki.ru/815-zagadki-pro-ptic.-djatel.html&amp;docid=tBxs_ABFchGrtM&amp;imgurl=http://www.chudopredki.ru/uploads/posts/2009-10/1254990064_dyatel.jpg&amp;w=200&amp;h=307&amp;ei=qjGyULfoK8fk4QTl3IGwBg&amp;zoom=1&amp;iact=hc&amp;vpx=1063&amp;vpy=311&amp;dur=2258&amp;hovh=245&amp;hovw=160&amp;tx=70&amp;ty=195&amp;sig=109211475948614215692&amp;page=2&amp;tbnh=136&amp;tbnw=95&amp;start=29&amp;ndsp=39&amp;ved=1t:429,r:46,s:0,i:267" TargetMode="External"/><Relationship Id="rId4" Type="http://schemas.openxmlformats.org/officeDocument/2006/relationships/hyperlink" Target="http://www.google.ru/imgres?start=384&amp;num=10&amp;hl=ru&amp;newwindow=1&amp;tbo=d&amp;biw=1366&amp;bih=624&amp;tbm=isch&amp;tbnid=LWlp9C0gXUE1_M:&amp;imgrefurl=http://www.fanpop.com/clubs/owls/images/31450194/title/owl&amp;docid=WcVfalghUygMpM&amp;imgurl=http://images5.fanpop.com/image/photos/31400000/Owl-owls-31450194-1600-1200.jpg&amp;w=1600&amp;h=1200&amp;ei=Ol-_UNPZK4eK4gTYtYDACw&amp;zoom=1&amp;iact=hc&amp;vpx=4&amp;vpy=260&amp;dur=4484&amp;hovh=194&amp;hovw=259&amp;tx=137&amp;ty=111&amp;sig=109211475948614215692&amp;page=13&amp;tbnh=140&amp;tbnw=182&amp;ndsp=8&amp;ved=1t:429,r:84,s:300,i:256" TargetMode="External"/><Relationship Id="rId9" Type="http://schemas.openxmlformats.org/officeDocument/2006/relationships/hyperlink" Target="http://prikol.i.ua/view/21423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2102" y="188640"/>
            <a:ext cx="463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где живёт?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2850" y="1000683"/>
            <a:ext cx="42228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002060"/>
                </a:solidFill>
                <a:effectLst/>
              </a:rPr>
              <a:t>Интерактивная игра</a:t>
            </a:r>
            <a:endParaRPr lang="ru-RU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67" y="1647014"/>
            <a:ext cx="5344146" cy="355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5206768"/>
            <a:ext cx="5017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3176" y="5266349"/>
            <a:ext cx="4397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err="1">
                <a:solidFill>
                  <a:srgbClr val="002060"/>
                </a:solidFill>
              </a:rPr>
              <a:t>Зинурова</a:t>
            </a:r>
            <a:r>
              <a:rPr lang="ru-RU" altLang="ru-RU" sz="2400" b="1" dirty="0">
                <a:solidFill>
                  <a:srgbClr val="002060"/>
                </a:solidFill>
              </a:rPr>
              <a:t> Гелия </a:t>
            </a:r>
            <a:r>
              <a:rPr lang="ru-RU" altLang="ru-RU" sz="2400" b="1" dirty="0" err="1">
                <a:solidFill>
                  <a:srgbClr val="002060"/>
                </a:solidFill>
              </a:rPr>
              <a:t>Салихзяновна</a:t>
            </a:r>
            <a:r>
              <a:rPr lang="ru-RU" altLang="ru-RU" sz="24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altLang="ru-RU" sz="2400" b="1" dirty="0">
                <a:solidFill>
                  <a:srgbClr val="002060"/>
                </a:solidFill>
              </a:rPr>
              <a:t>воспитатель</a:t>
            </a:r>
          </a:p>
          <a:p>
            <a:r>
              <a:rPr lang="ru-RU" altLang="ru-RU" sz="2400" b="1" dirty="0">
                <a:solidFill>
                  <a:srgbClr val="002060"/>
                </a:solidFill>
              </a:rPr>
              <a:t>НС(К)НШ-ДС  V вида</a:t>
            </a:r>
          </a:p>
          <a:p>
            <a:r>
              <a:rPr lang="ru-RU" altLang="ru-RU" sz="2400" b="1" dirty="0">
                <a:solidFill>
                  <a:srgbClr val="002060"/>
                </a:solidFill>
              </a:rPr>
              <a:t>г. Набережные Челны, РТ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гнездо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1318403"/>
            <a:ext cx="3707904" cy="27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5925" y="366085"/>
            <a:ext cx="2232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Гнездо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Птички\грач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4" b="100000" l="1099" r="99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3" y="3212976"/>
            <a:ext cx="3083334" cy="23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Птички\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" b="99351" l="27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6710"/>
            <a:ext cx="1798637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Птички\i (23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0" r="98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4183710"/>
            <a:ext cx="3707904" cy="23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Pictures\Птички\картинки\дятел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1" b="100000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7656" y="795522"/>
            <a:ext cx="1440160" cy="2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ownloads\аист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3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79" y="3006168"/>
            <a:ext cx="1874714" cy="27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6026482"/>
            <a:ext cx="797234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26042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2375 -0.266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26441 -0.178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wnloads\скв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60" y="1268760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9708" y="188640"/>
            <a:ext cx="3773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Скворечник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C:\Users\User\Pictures\Птички\грач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4" b="100000" l="1099" r="99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626" y="3212976"/>
            <a:ext cx="3083334" cy="23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Pictures\Птички\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" b="99351" l="27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6710"/>
            <a:ext cx="1798637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Pictures\Птички\i (23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0" r="98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4183710"/>
            <a:ext cx="3707904" cy="23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User\Pictures\Птички\картинки\дятел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1" b="100000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7656" y="795522"/>
            <a:ext cx="1440160" cy="2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ownloads\аист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3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79" y="3212719"/>
            <a:ext cx="1874714" cy="27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68344" y="6026482"/>
            <a:ext cx="797234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38212 0.148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wnloads\дупл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169484" cy="31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0717" y="188640"/>
            <a:ext cx="206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Дупло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C:\Users\User\Pictures\Птички\грач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4" b="100000" l="1099" r="99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13" y="3194395"/>
            <a:ext cx="3083334" cy="23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Pictures\Птички\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" b="99351" l="27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6710"/>
            <a:ext cx="1798637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Pictures\Птички\i (23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0" r="98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4183710"/>
            <a:ext cx="3707904" cy="23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Pictures\Птички\картинки\дятел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1" b="100000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7656" y="795522"/>
            <a:ext cx="1440160" cy="2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аист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3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31" y="3193794"/>
            <a:ext cx="1874714" cy="27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6961" y="6165304"/>
            <a:ext cx="797234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1024 -0.48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8472 0.0233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76064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Использованные ресурсы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91374"/>
          </a:xfrm>
        </p:spPr>
        <p:txBody>
          <a:bodyPr>
            <a:normAutofit fontScale="550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http://images.yandex.ru/yandsearch?p=1&amp;text=%D0%B3%D1%80%D0%B0%D1%87&amp;img_url=forum.schoolpress.ru%2Fupload%2F664c6e0a83f527cd096ecead170693a1e3e.jpg&amp;pos=39&amp;rpt=simage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–грач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http://images.yandex.ru/yandsearch?text=%D1%81%D0%BA%D0%B2%D0%BE%D1%80%D0%B5%D1%86&amp;img_url=static.diary.ru%2Fuserdir%2F1%2F2%2F2%2F0%2F1220604%2F42369802.jpg&amp;pos=14&amp;rpt=simage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–скворец</a:t>
            </a:r>
          </a:p>
          <a:p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google.ru/imgres?start=384&amp;num=10&amp;hl=ru&amp;newwindow=1&amp;tbo=d&amp;biw=1366&amp;bih=624&amp;tbm=isch&amp;tbnid=LWlp9C0gXUE1_M:&amp;imgrefurl=http://www.fanpop.com/clubs/owls/images/31450194/title/owl&amp;docid=WcVfalghUygMpM&amp;imgurl=http://images5.fanpop.com/image/photos/31400000/Owl-owls-31450194-1600-1200.jpg&amp;w=1600&amp;h=1200&amp;ei=Ol-_UNPZK4eK4gTYtYDACw&amp;zoom=1&amp;iact=hc&amp;vpx=4&amp;vpy=260&amp;dur=4484&amp;hovh=194&amp;hovw=259&amp;tx=137&amp;ty=111&amp;sig=109211475948614215692&amp;page=13&amp;tbnh=140&amp;tbnw=182&amp;ndsp=8&amp;ved=1t:429,r:84,s:300,i:256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сова</a:t>
            </a:r>
          </a:p>
          <a:p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google.ru/imgres?num=10&amp;hl=ru&amp;newwindow=1&amp;tbo=d&amp;biw=1366&amp;bih=667&amp;tbm=isch&amp;tbnid=fYDBTX_iKMzq4M:&amp;imgrefurl=http://www.chudopredki.ru/815-zagadki-pro-ptic.-djatel.html&amp;docid=tBxs_ABFchGrtM&amp;imgurl=http://www.chudopredki.ru/uploads/posts/2009-10/1254990064_dyatel.jpg&amp;w=200&amp;h=307&amp;ei=qjGyULfoK8fk4QTl3IGwBg&amp;zoom=1&amp;iact=hc&amp;vpx=1063&amp;vpy=311&amp;dur=2258&amp;hovh=245&amp;hovw=160&amp;tx=70&amp;ty=195&amp;sig=109211475948614215692&amp;page=2&amp;tbnh=136&amp;tbnw=95&amp;start=29&amp;ndsp=39&amp;ved=1t:429,r:46,s:0,i:267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дятел</a:t>
            </a:r>
          </a:p>
          <a:p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google.ru/imgres?start=191&amp;num=10&amp;hl=ru&amp;newwindow=1&amp;tbo=d&amp;biw=1366&amp;bih=624&amp;tbm=isch&amp;tbnid=zC3GEmtuBQRlVM:&amp;imgrefurl=http://www.pershinoleg.com/%3Fcontent%252Farticles%252Fciconia_ciconia%252F&amp;docid=tHbYxi85rYfvDM&amp;imgurl=http://www.pershinoleg.com/content/articles/ciconia_ciconia/aist.jpg&amp;w=439&amp;h=650&amp;ei=96vEUI-JJY2M4gS0-IGADA&amp;zoom=1&amp;iact=hc&amp;vpx=1141&amp;vpy=240&amp;dur=4547&amp;hovh=273&amp;hovw=184&amp;tx=75&amp;ty=127&amp;sig=109211475948614215692&amp;page=7&amp;tbnh=140&amp;tbnw=95&amp;ndsp=32&amp;ved=1t:429,r:14,s:200,i:46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аист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www.google.ru/imgres?num=10&amp;hl=ru&amp;newwindow=1&amp;tbo=d&amp;biw=1366&amp;bih=667&amp;tbm=isch&amp;tbnid=plVfBKm60pWDfM:&amp;imgrefurl=http://www.etovidel.net/sights/city/irkutsk/id/duplo_serdce&amp;docid=nkgeGYo7xxXMfM&amp;imgurl=http://www.etovidel.net/appended_files/big/509ccacb6498f.jpg&amp;w=900&amp;h=1200&amp;ei=L1i_UOSrCsSN4gSy8IHwCQ&amp;zoom=1&amp;iact=hc&amp;vpx=814&amp;vpy=254&amp;dur=1646&amp;hovh=259&amp;hovw=194&amp;tx=65&amp;ty=153&amp;sig=109211475948614215692&amp;page=2&amp;tbnh=138&amp;tbnw=113&amp;start=22&amp;ndsp=29&amp;ved=1t:429,r:48,s:0,i:233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дупло</a:t>
            </a:r>
          </a:p>
          <a:p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google.ru/imgres?start=266&amp;num=10&amp;hl=ru&amp;newwindow=1&amp;tbo=d&amp;biw=1366&amp;bih=624&amp;tbm=isch&amp;tbnid=dIXfmEy3y-MtSM:&amp;imgrefurl=http://nirpo.ru/sad-i-ogorod/258-kak-postroit-skvorechnik.html&amp;docid=uDf9YiJHT2cpdM&amp;imgurl=http://nirpo.ru/uploads/posts/2012-06/1340887922_download.jpg&amp;w=400&amp;h=400&amp;ei=N1e_UOvRM8WG4AT944CADA&amp;zoom=1&amp;iact=hc&amp;vpx=1100&amp;vpy=144&amp;dur=76&amp;hovh=225&amp;hovw=225&amp;tx=119&amp;ty=131&amp;sig=109211475948614215692&amp;page=9&amp;tbnh=142&amp;tbnw=154&amp;ndsp=31&amp;ved=1t:429,r:93,s:180,i:283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скворечник</a:t>
            </a:r>
          </a:p>
          <a:p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http://prikol.i.ua/view/214239/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гнездо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8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106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где живёт?</dc:title>
  <dc:creator>User</dc:creator>
  <cp:lastModifiedBy>User</cp:lastModifiedBy>
  <cp:revision>18</cp:revision>
  <dcterms:created xsi:type="dcterms:W3CDTF">2012-12-05T14:25:50Z</dcterms:created>
  <dcterms:modified xsi:type="dcterms:W3CDTF">2013-09-28T14:18:56Z</dcterms:modified>
</cp:coreProperties>
</file>