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2" r:id="rId3"/>
    <p:sldId id="292" r:id="rId4"/>
    <p:sldId id="266" r:id="rId5"/>
    <p:sldId id="290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E9A9-A7A5-40A7-B4F1-593059FFF485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15AE-3FA4-42C0-A219-BB60F1F4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181C-461E-4244-9E8C-5BD94C650A80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E329-D42B-4C44-A94C-E814887DD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EE79-9AF3-4E87-B080-80F998270E86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6ED4-8907-4208-8C1F-1A2186189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5296-90D5-4AE2-BA89-DB1C5BE4A023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C8C5-9F4E-424E-BB6E-85ED556B7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F9C5-430B-4E0B-A130-68B2B11DB30F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8E2-7DD0-4484-A9AB-884A29C9C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C339-5132-40A9-BBAB-C812498891C2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DFE7-7558-423C-BDBC-42F9B388C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3EF9-D4C0-4835-B29F-C84F1B519029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CE1B-E4D6-42FC-A12E-62547B90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04B9-AC8C-4892-9ADC-4767E9E8A13A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1A62-FD60-4AF6-9FC6-548827C5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9C0A-8C7C-4258-B146-0D76AC1B8D8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DDA0-6883-492C-8EDA-A952C5885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87C3-5809-4F5F-98C9-161AC6DCFA84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CD09-B58B-4826-B152-2F9065C71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BE29-2F42-4784-923C-00A9EE05DABC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15DE-AFB0-4206-9B95-FF61BDBEE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67D29-8BFD-4C2C-A802-27F1A49B2B9A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6915D9-0AF8-47DE-A8EB-3FBDD8A6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Интегрированное  занятие  по русскому языку, чтению, окружающему миру.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00562" y="271462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ЁЖИК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58" y="500063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Округина</a:t>
            </a:r>
            <a:r>
              <a:rPr lang="ru-RU" dirty="0" smtClean="0"/>
              <a:t> Людмила Викторовна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МБОУ СОШ №17, г.Усть-Илимска</a:t>
            </a:r>
            <a:endParaRPr lang="ru-RU" dirty="0"/>
          </a:p>
        </p:txBody>
      </p:sp>
      <p:pic>
        <p:nvPicPr>
          <p:cNvPr id="5" name="Picture 2" descr="C:\Documents and Settings\UserXP\Мои документы\Сканирование для работы\ёжик\vetton_ru_2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Объясни лексическое значение слов</a:t>
            </a:r>
          </a:p>
        </p:txBody>
      </p:sp>
      <p:pic>
        <p:nvPicPr>
          <p:cNvPr id="5" name="Picture 3" descr="C:\Documents and Settings\UserXP\Мои документы\Сканирование для работы\ёжик\800x600_YnV625uNu5NMXtLGriP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1263585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UserXP\Мои документы\Сканирование для работы\ёжик\39060005_10c3a4f99f5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874115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1996" b="21711"/>
          <a:stretch>
            <a:fillRect/>
          </a:stretch>
        </p:blipFill>
        <p:spPr bwMode="auto">
          <a:xfrm>
            <a:off x="571472" y="4786322"/>
            <a:ext cx="162540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t="26201" b="24868"/>
          <a:stretch>
            <a:fillRect/>
          </a:stretch>
        </p:blipFill>
        <p:spPr bwMode="auto">
          <a:xfrm>
            <a:off x="3071802" y="5143512"/>
            <a:ext cx="15766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t="26201" b="28025"/>
          <a:stretch>
            <a:fillRect/>
          </a:stretch>
        </p:blipFill>
        <p:spPr bwMode="auto">
          <a:xfrm>
            <a:off x="4857752" y="3071810"/>
            <a:ext cx="1509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t="30936" b="4349"/>
          <a:stretch>
            <a:fillRect/>
          </a:stretch>
        </p:blipFill>
        <p:spPr bwMode="auto">
          <a:xfrm>
            <a:off x="7143768" y="3071810"/>
            <a:ext cx="11656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4286280" cy="1071570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Какая у ежа мордочка, глаза, лапы?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Чем покрыто тело ежа?</a:t>
            </a:r>
          </a:p>
        </p:txBody>
      </p:sp>
      <p:pic>
        <p:nvPicPr>
          <p:cNvPr id="36868" name="Picture 2" descr="C:\Documents and Settings\UserXP\Мои документы\Сканирование для работы\ёжик\a41[1]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8" y="500054"/>
            <a:ext cx="2864388" cy="1857376"/>
          </a:xfrm>
          <a:noFill/>
          <a:ln/>
        </p:spPr>
      </p:pic>
      <p:pic>
        <p:nvPicPr>
          <p:cNvPr id="4" name="Picture 3" descr="C:\Documents and Settings\UserXP\Мои документы\Сканирование для работы\ёжик\74324895_large_ezhik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4071942"/>
            <a:ext cx="2843940" cy="230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143116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Где живет ёжик</a:t>
            </a:r>
            <a:r>
              <a:rPr lang="en-US" sz="2800" dirty="0" smtClean="0">
                <a:latin typeface="+mn-lt"/>
              </a:rPr>
              <a:t>?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Чем утепляет свою норку</a:t>
            </a:r>
            <a:r>
              <a:rPr lang="en-US" sz="2800" dirty="0" smtClean="0">
                <a:latin typeface="+mn-lt"/>
              </a:rPr>
              <a:t>?</a:t>
            </a:r>
            <a:endParaRPr lang="ru-RU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429000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Что делает ёж зимой</a:t>
            </a:r>
            <a:r>
              <a:rPr lang="en-US" sz="2800" dirty="0" smtClean="0">
                <a:latin typeface="+mn-lt"/>
              </a:rPr>
              <a:t>?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Делает ли ёж запасы на зиму</a:t>
            </a:r>
            <a:r>
              <a:rPr lang="en-US" sz="2800" dirty="0" smtClean="0">
                <a:latin typeface="+mn-lt"/>
              </a:rPr>
              <a:t>?</a:t>
            </a:r>
            <a:endParaRPr lang="ru-RU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000636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Когда охотится ёжик?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На кого охотится ёж?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Чем полезны ежи?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215106" cy="2143140"/>
          </a:xfrm>
        </p:spPr>
        <p:txBody>
          <a:bodyPr/>
          <a:lstStyle/>
          <a:p>
            <a:r>
              <a:rPr lang="ru-RU" sz="3200" dirty="0" smtClean="0"/>
              <a:t>Назовите всех членов семьи. </a:t>
            </a:r>
            <a:br>
              <a:rPr lang="ru-RU" sz="3200" dirty="0" smtClean="0"/>
            </a:br>
            <a:r>
              <a:rPr lang="ru-RU" sz="3200" dirty="0" smtClean="0"/>
              <a:t>Папа - …, </a:t>
            </a:r>
            <a:br>
              <a:rPr lang="ru-RU" sz="3200" dirty="0" smtClean="0"/>
            </a:br>
            <a:r>
              <a:rPr lang="ru-RU" sz="3200" dirty="0" smtClean="0"/>
              <a:t>мама - …, </a:t>
            </a:r>
            <a:br>
              <a:rPr lang="ru-RU" sz="3200" dirty="0" smtClean="0"/>
            </a:br>
            <a:r>
              <a:rPr lang="ru-RU" sz="3200" dirty="0" smtClean="0"/>
              <a:t>детёныши - … . </a:t>
            </a:r>
            <a:br>
              <a:rPr lang="ru-RU" sz="3200" dirty="0" smtClean="0"/>
            </a:br>
            <a:r>
              <a:rPr lang="ru-RU" sz="3200" dirty="0" smtClean="0"/>
              <a:t>Чья семья?</a:t>
            </a:r>
          </a:p>
        </p:txBody>
      </p:sp>
      <p:pic>
        <p:nvPicPr>
          <p:cNvPr id="26626" name="Picture 2" descr="C:\Documents and Settings\UserXP\Мои документы\Сканирование для работы\ёжик\f67c2b0a7f0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3500438"/>
            <a:ext cx="2876009" cy="2071702"/>
          </a:xfrm>
        </p:spPr>
      </p:pic>
      <p:pic>
        <p:nvPicPr>
          <p:cNvPr id="26627" name="Picture 4" descr="C:\Documents and Settings\UserXP\Мои документы\Сканирование для работы\ёжик\1134851~Hedgehog-Carrying-Newborn-to-New-Nest-Erinaceus-Europaeus-UK-Poster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6" y="3500438"/>
            <a:ext cx="2762269" cy="20717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На что похожа причёска у мальчика?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Как называют такую причёску?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011" t="10417" r="6716" b="24868"/>
          <a:stretch>
            <a:fillRect/>
          </a:stretch>
        </p:blipFill>
        <p:spPr>
          <a:xfrm>
            <a:off x="2665825" y="1142984"/>
            <a:ext cx="1421790" cy="1714512"/>
          </a:xfrm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77" t="26201" r="6922" b="29604"/>
          <a:stretch>
            <a:fillRect/>
          </a:stretch>
        </p:blipFill>
        <p:spPr>
          <a:xfrm>
            <a:off x="4643438" y="1285860"/>
            <a:ext cx="2089561" cy="1500198"/>
          </a:xfrm>
        </p:spPr>
      </p:pic>
      <p:sp>
        <p:nvSpPr>
          <p:cNvPr id="5" name="TextBox 4"/>
          <p:cNvSpPr txBox="1"/>
          <p:nvPr/>
        </p:nvSpPr>
        <p:spPr>
          <a:xfrm>
            <a:off x="2000232" y="3357562"/>
            <a:ext cx="550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Где делают стрижки и причёски?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Кто делает причёски людям? </a:t>
            </a:r>
          </a:p>
          <a:p>
            <a:pPr algn="ctr"/>
            <a:r>
              <a:rPr lang="ru-RU" sz="2800" dirty="0" smtClean="0">
                <a:latin typeface="+mn-lt"/>
              </a:rPr>
              <a:t>Что для этого необходимо</a:t>
            </a:r>
            <a:r>
              <a:rPr lang="en-US" sz="2800" dirty="0" smtClean="0">
                <a:latin typeface="+mn-lt"/>
              </a:rPr>
              <a:t>?</a:t>
            </a:r>
            <a:endParaRPr lang="ru-RU" sz="28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71" t="4225" r="5357" b="7042"/>
          <a:stretch>
            <a:fillRect/>
          </a:stretch>
        </p:blipFill>
        <p:spPr bwMode="auto">
          <a:xfrm>
            <a:off x="571472" y="4214818"/>
            <a:ext cx="13885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357694"/>
            <a:ext cx="12650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Составь рассказ.</a:t>
            </a:r>
          </a:p>
        </p:txBody>
      </p:sp>
      <p:pic>
        <p:nvPicPr>
          <p:cNvPr id="10" name="Picture 2" descr="C:\Documents and Settings\UserXP\Мои документы\Сканирование для работы\ёжик\ezhik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143116"/>
            <a:ext cx="3215922" cy="3071834"/>
          </a:xfrm>
        </p:spPr>
      </p:pic>
      <p:pic>
        <p:nvPicPr>
          <p:cNvPr id="6" name="Picture 2" descr="C:\Documents and Settings\UserXP\Мои документы\Сканирование для работы\ёжик\26345363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3044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81</Words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Объясни лексическое значение слов</vt:lpstr>
      <vt:lpstr>Какая у ежа мордочка, глаза, лапы? Чем покрыто тело ежа?</vt:lpstr>
      <vt:lpstr>Назовите всех членов семьи.  Папа - …,  мама - …,  детёныши - … .  Чья семья?</vt:lpstr>
      <vt:lpstr>На что похожа причёска у мальчика?  Как называют такую причёску?</vt:lpstr>
      <vt:lpstr>Составь рассказ.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21декабря.</dc:title>
  <cp:lastModifiedBy>ИРИНА</cp:lastModifiedBy>
  <cp:revision>54</cp:revision>
  <dcterms:modified xsi:type="dcterms:W3CDTF">2012-06-21T05:40:26Z</dcterms:modified>
</cp:coreProperties>
</file>