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56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B08B7B-DB5B-4D28-B876-062507FFFED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9A3EB7-A02E-4C82-9916-BE07C8BEC7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русского языка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С</a:t>
            </a:r>
            <a:r>
              <a:rPr lang="ru-RU" dirty="0" smtClean="0"/>
              <a:t>мыслоразличительная роль ударения»</a:t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Дубова О.А.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Лицей г.Истры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ирис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2810622" cy="3924475"/>
          </a:xfrm>
          <a:prstGeom prst="rect">
            <a:avLst/>
          </a:prstGeom>
        </p:spPr>
      </p:pic>
      <p:pic>
        <p:nvPicPr>
          <p:cNvPr id="5" name="Рисунок 4" descr="yahooeu_ru_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836712"/>
            <a:ext cx="3785616" cy="358444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95936" y="5013176"/>
            <a:ext cx="21602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860032" y="5013176"/>
            <a:ext cx="21602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вилок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50332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906354" cy="3212976"/>
          </a:xfrm>
          <a:prstGeom prst="rect">
            <a:avLst/>
          </a:prstGeom>
        </p:spPr>
      </p:pic>
      <p:pic>
        <p:nvPicPr>
          <p:cNvPr id="5" name="Рисунок 4" descr="TiffanyF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3960440" cy="305023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211960" y="5229200"/>
            <a:ext cx="288032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76056" y="5229200"/>
            <a:ext cx="288032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47625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ертикальный свиток 4"/>
          <p:cNvSpPr/>
          <p:nvPr/>
        </p:nvSpPr>
        <p:spPr>
          <a:xfrm>
            <a:off x="4860032" y="3573016"/>
            <a:ext cx="3312368" cy="24391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64088" y="400506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«Пришлите мне, пожалуйста, атлас»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2176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3710905" cy="4126526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3347864" y="476672"/>
            <a:ext cx="4536504" cy="2376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88024" y="1340768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???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564904"/>
            <a:ext cx="47625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Atlas_Mir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3835">
            <a:off x="792810" y="3058147"/>
            <a:ext cx="2000250" cy="25527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572000" y="620688"/>
            <a:ext cx="3744416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20072" y="83671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 я не собираюсь отправляться в путешествие!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26876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Ударение</a:t>
            </a:r>
            <a:endParaRPr lang="ru-RU" sz="40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83768" y="2204864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76056" y="2204864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3888" y="364502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атлас</a:t>
            </a:r>
            <a:endParaRPr lang="ru-RU" sz="5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851920" y="3645024"/>
            <a:ext cx="144016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220072" y="3645024"/>
            <a:ext cx="144016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Atlas_Mir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13835">
            <a:off x="1224860" y="3490194"/>
            <a:ext cx="2000250" cy="2552700"/>
          </a:xfrm>
          <a:prstGeom prst="rect">
            <a:avLst/>
          </a:prstGeom>
        </p:spPr>
      </p:pic>
      <p:pic>
        <p:nvPicPr>
          <p:cNvPr id="22" name="Рисунок 21" descr="120731020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389">
            <a:off x="5988065" y="3770044"/>
            <a:ext cx="2418025" cy="181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620688"/>
            <a:ext cx="4104455" cy="3078341"/>
          </a:xfrm>
          <a:prstGeom prst="rect">
            <a:avLst/>
          </a:prstGeom>
        </p:spPr>
      </p:pic>
      <p:pic>
        <p:nvPicPr>
          <p:cNvPr id="3" name="Рисунок 2" descr="3721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836712"/>
            <a:ext cx="3331678" cy="29284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замок</a:t>
            </a:r>
            <a:endParaRPr lang="ru-RU" sz="60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23928" y="4365104"/>
            <a:ext cx="216024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076056" y="4365104"/>
            <a:ext cx="216024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пороги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54817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556792"/>
            <a:ext cx="4323182" cy="2880320"/>
          </a:xfrm>
          <a:prstGeom prst="rect">
            <a:avLst/>
          </a:prstGeom>
        </p:spPr>
      </p:pic>
      <p:pic>
        <p:nvPicPr>
          <p:cNvPr id="7" name="Рисунок 6" descr="bankoboevrukanoenaberegu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4392488" cy="27453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4860032" y="4653136"/>
            <a:ext cx="21602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580112" y="4653136"/>
            <a:ext cx="21602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косит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----_1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92696"/>
            <a:ext cx="3240360" cy="3612129"/>
          </a:xfrm>
          <a:prstGeom prst="rect">
            <a:avLst/>
          </a:prstGeom>
        </p:spPr>
      </p:pic>
      <p:pic>
        <p:nvPicPr>
          <p:cNvPr id="5" name="Рисунок 4" descr="117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4499992" cy="260999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283968" y="4581128"/>
            <a:ext cx="216024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004048" y="4581128"/>
            <a:ext cx="216024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трусит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4350835" cy="3096344"/>
          </a:xfrm>
          <a:prstGeom prst="rect">
            <a:avLst/>
          </a:prstGeom>
        </p:spPr>
      </p:pic>
      <p:pic>
        <p:nvPicPr>
          <p:cNvPr id="5" name="Рисунок 4" descr="957579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24744"/>
            <a:ext cx="4176464" cy="313234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427984" y="4725144"/>
            <a:ext cx="288032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220072" y="4725144"/>
            <a:ext cx="288032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</TotalTime>
  <Words>39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к уроку русского языка «Смыслоразличительная роль ударения» 2 класс</vt:lpstr>
      <vt:lpstr>Слайд 2</vt:lpstr>
      <vt:lpstr>Слайд 3</vt:lpstr>
      <vt:lpstr>Слайд 4</vt:lpstr>
      <vt:lpstr>Слайд 5</vt:lpstr>
      <vt:lpstr>замок</vt:lpstr>
      <vt:lpstr>пороги</vt:lpstr>
      <vt:lpstr>косит</vt:lpstr>
      <vt:lpstr>трусит</vt:lpstr>
      <vt:lpstr>ирис</vt:lpstr>
      <vt:lpstr>вилок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11</cp:revision>
  <dcterms:created xsi:type="dcterms:W3CDTF">2013-09-29T13:13:47Z</dcterms:created>
  <dcterms:modified xsi:type="dcterms:W3CDTF">2013-09-29T14:56:58Z</dcterms:modified>
</cp:coreProperties>
</file>