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56992"/>
            <a:ext cx="7344816" cy="252028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Изложение.</a:t>
            </a:r>
            <a:br>
              <a:rPr lang="ru-RU" dirty="0" smtClean="0"/>
            </a:br>
            <a:r>
              <a:rPr lang="ru-RU" dirty="0" smtClean="0"/>
              <a:t>     « Медаль за отвагу».</a:t>
            </a:r>
            <a:endParaRPr lang="ru-RU" dirty="0"/>
          </a:p>
        </p:txBody>
      </p:sp>
      <p:pic>
        <p:nvPicPr>
          <p:cNvPr id="1026" name="Picture 2" descr="http://www.yugopolis.ru/data/mediadb/2383/0000/0186/186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92696"/>
            <a:ext cx="38481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999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060848"/>
            <a:ext cx="74168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Самостоятельная работа.</a:t>
            </a:r>
          </a:p>
          <a:p>
            <a:r>
              <a:rPr lang="ru-RU" sz="4400" b="1" dirty="0" smtClean="0"/>
              <a:t>Написание изложения</a:t>
            </a:r>
            <a:r>
              <a:rPr lang="ru-RU" sz="4400" b="1" dirty="0" smtClean="0"/>
              <a:t>.</a:t>
            </a:r>
          </a:p>
          <a:p>
            <a:endParaRPr lang="ru-RU" sz="4400" b="1" dirty="0"/>
          </a:p>
          <a:p>
            <a:r>
              <a:rPr lang="ru-RU" sz="4400" b="1" dirty="0" smtClean="0"/>
              <a:t>Самопроверка.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55889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08720"/>
            <a:ext cx="78488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Цели урока:</a:t>
            </a:r>
          </a:p>
          <a:p>
            <a:pPr marL="285750" indent="-285750">
              <a:buFontTx/>
              <a:buChar char="-"/>
            </a:pPr>
            <a:r>
              <a:rPr lang="ru-RU" sz="3200" dirty="0" smtClean="0"/>
              <a:t>развивать умение анализировать текст;</a:t>
            </a:r>
          </a:p>
          <a:p>
            <a:pPr marL="285750" indent="-285750">
              <a:buFontTx/>
              <a:buChar char="-"/>
            </a:pPr>
            <a:r>
              <a:rPr lang="ru-RU" sz="3200" dirty="0" smtClean="0"/>
              <a:t>совершенствовать умение составлять план текста;</a:t>
            </a:r>
            <a:endParaRPr lang="ru-RU" sz="3200" dirty="0"/>
          </a:p>
          <a:p>
            <a:pPr marL="285750" indent="-285750">
              <a:buFontTx/>
              <a:buChar char="-"/>
            </a:pPr>
            <a:r>
              <a:rPr lang="ru-RU" sz="3200" dirty="0" smtClean="0"/>
              <a:t>научить учащихся логически последовательно излагать содержание текста;</a:t>
            </a:r>
          </a:p>
          <a:p>
            <a:pPr marL="285750" indent="-285750">
              <a:buFontTx/>
              <a:buChar char="-"/>
            </a:pPr>
            <a:r>
              <a:rPr lang="ru-RU" sz="3200" dirty="0" smtClean="0"/>
              <a:t>развивать навык письменной монологической речи;</a:t>
            </a:r>
          </a:p>
          <a:p>
            <a:pPr marL="285750" indent="-285750">
              <a:buFontTx/>
              <a:buChar char="-"/>
            </a:pPr>
            <a:r>
              <a:rPr lang="ru-RU" sz="3200" dirty="0" smtClean="0"/>
              <a:t>Развивать орфографическую зоркость.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9287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340768"/>
            <a:ext cx="77048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ЗАДАНИЕ:</a:t>
            </a:r>
          </a:p>
          <a:p>
            <a:r>
              <a:rPr lang="ru-RU" sz="3200" b="1" dirty="0" smtClean="0"/>
              <a:t>*ПРОЧИТАЙТЕ </a:t>
            </a:r>
            <a:r>
              <a:rPr lang="ru-RU" sz="3200" b="1" dirty="0" smtClean="0"/>
              <a:t>ТЕКСТ</a:t>
            </a:r>
            <a:r>
              <a:rPr lang="ru-RU" sz="3200" dirty="0"/>
              <a:t> 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285750" indent="-285750">
              <a:buFont typeface="Arial" charset="0"/>
              <a:buChar char="•"/>
            </a:pPr>
            <a:r>
              <a:rPr lang="ru-RU" sz="3200" b="1" dirty="0" smtClean="0"/>
              <a:t>Ответьте на вопросы:</a:t>
            </a:r>
          </a:p>
          <a:p>
            <a:pPr marL="457200" indent="-457200">
              <a:buFontTx/>
              <a:buChar char="-"/>
            </a:pPr>
            <a:r>
              <a:rPr lang="ru-RU" sz="3200" b="1" dirty="0" smtClean="0"/>
              <a:t>Почему текст имеет такое название?</a:t>
            </a:r>
          </a:p>
          <a:p>
            <a:pPr marL="457200" indent="-457200">
              <a:buFontTx/>
              <a:buChar char="-"/>
            </a:pPr>
            <a:r>
              <a:rPr lang="ru-RU" sz="3200" b="1" dirty="0" smtClean="0"/>
              <a:t>Какова главная мысль текста?</a:t>
            </a:r>
            <a:endParaRPr lang="ru-RU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1579998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8942" y="1340768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Беседа по тексту:</a:t>
            </a:r>
          </a:p>
          <a:p>
            <a:endParaRPr lang="ru-RU" sz="2800" b="1" dirty="0"/>
          </a:p>
          <a:p>
            <a:pPr marL="342900" indent="-342900">
              <a:buAutoNum type="arabicPeriod"/>
            </a:pPr>
            <a:r>
              <a:rPr lang="ru-RU" sz="2800" b="1" dirty="0" smtClean="0"/>
              <a:t>Что случилось с Игорем </a:t>
            </a:r>
            <a:r>
              <a:rPr lang="ru-RU" sz="2800" b="1" dirty="0" err="1" smtClean="0"/>
              <a:t>Кугаем</a:t>
            </a:r>
            <a:r>
              <a:rPr lang="ru-RU" sz="2800" b="1" dirty="0" smtClean="0"/>
              <a:t>?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Что предпринял Игорь, когда увидел дым в окне соседнего дома?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Как мальчик действовал, спасая детей?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Почему он не стал дожидаться приезда пожарной машины?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Чем заканчивается рассказ? </a:t>
            </a:r>
          </a:p>
          <a:p>
            <a:pPr marL="342900" indent="-342900">
              <a:buAutoNum type="arabicPeriod"/>
            </a:pPr>
            <a:r>
              <a:rPr lang="ru-RU" sz="2800" b="1" dirty="0" smtClean="0"/>
              <a:t>Каково отношение автора к герою рассказа?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88783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412776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ru-RU" sz="3600" b="1" dirty="0" smtClean="0"/>
              <a:t>К какому виду относится текст?</a:t>
            </a:r>
          </a:p>
          <a:p>
            <a:r>
              <a:rPr lang="ru-RU" sz="3600" b="1" dirty="0" smtClean="0"/>
              <a:t>(повествование, описание,  рассуждение)</a:t>
            </a:r>
          </a:p>
          <a:p>
            <a:endParaRPr lang="ru-RU" sz="3600" b="1" dirty="0"/>
          </a:p>
          <a:p>
            <a:pPr marL="571500" indent="-571500">
              <a:buFontTx/>
              <a:buChar char="-"/>
            </a:pPr>
            <a:r>
              <a:rPr lang="ru-RU" sz="3600" b="1" dirty="0" smtClean="0"/>
              <a:t>Докажите </a:t>
            </a:r>
            <a:r>
              <a:rPr lang="ru-RU" sz="3600" b="1" dirty="0" smtClean="0"/>
              <a:t>свое предположение</a:t>
            </a:r>
            <a:r>
              <a:rPr lang="ru-RU" sz="3600" b="1" dirty="0" smtClean="0"/>
              <a:t>.</a:t>
            </a:r>
          </a:p>
          <a:p>
            <a:pPr marL="571500" indent="-571500">
              <a:buFontTx/>
              <a:buChar char="-"/>
            </a:pPr>
            <a:endParaRPr lang="ru-RU" sz="3600" b="1" dirty="0"/>
          </a:p>
          <a:p>
            <a:r>
              <a:rPr lang="ru-RU" sz="3600" b="1" dirty="0" smtClean="0"/>
              <a:t>Задание:</a:t>
            </a:r>
          </a:p>
          <a:p>
            <a:r>
              <a:rPr lang="ru-RU" sz="3600" b="1" dirty="0" smtClean="0"/>
              <a:t>- Сколько смысловых частей можно выделить в тексте? Озаглавьте их.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25693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26876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                  План</a:t>
            </a:r>
            <a:r>
              <a:rPr lang="ru-RU" dirty="0" smtClean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184482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 Игра в шашки.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249289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2.Дым в окне.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3140968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3.Игорь бросается на помощь.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3861048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4. Спасение малышей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4437112"/>
            <a:ext cx="3847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5.Награда.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5835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96752"/>
            <a:ext cx="66247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-Повторное чтение текста.</a:t>
            </a:r>
          </a:p>
          <a:p>
            <a:r>
              <a:rPr lang="ru-RU" sz="4800" b="1" dirty="0" smtClean="0"/>
              <a:t>-Пересказ текста по плану.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457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908720"/>
            <a:ext cx="89289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Словарно-орфографическая работа.</a:t>
            </a:r>
          </a:p>
          <a:p>
            <a:endParaRPr lang="ru-RU" sz="3200" b="1" dirty="0"/>
          </a:p>
          <a:p>
            <a:r>
              <a:rPr lang="ru-RU" sz="3200" b="1" dirty="0" err="1" smtClean="0"/>
              <a:t>Вдру</a:t>
            </a:r>
            <a:r>
              <a:rPr lang="ru-RU" sz="3200" b="1" dirty="0" smtClean="0"/>
              <a:t>…, </a:t>
            </a:r>
            <a:r>
              <a:rPr lang="ru-RU" sz="3200" b="1" dirty="0" err="1" smtClean="0"/>
              <a:t>увид</a:t>
            </a:r>
            <a:r>
              <a:rPr lang="ru-RU" sz="3200" b="1" dirty="0" smtClean="0"/>
              <a:t>…ли, с…</a:t>
            </a:r>
            <a:r>
              <a:rPr lang="ru-RU" sz="3200" b="1" dirty="0" err="1" smtClean="0"/>
              <a:t>седн</a:t>
            </a:r>
            <a:r>
              <a:rPr lang="ru-RU" sz="3200" b="1" dirty="0" smtClean="0"/>
              <a:t>…</a:t>
            </a:r>
            <a:r>
              <a:rPr lang="ru-RU" sz="3200" b="1" dirty="0" err="1" smtClean="0"/>
              <a:t>го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подоко</a:t>
            </a:r>
            <a:r>
              <a:rPr lang="ru-RU" sz="3200" b="1" dirty="0" smtClean="0"/>
              <a:t>(</a:t>
            </a:r>
            <a:r>
              <a:rPr lang="ru-RU" sz="3200" b="1" dirty="0" err="1" smtClean="0"/>
              <a:t>н,нн</a:t>
            </a:r>
            <a:r>
              <a:rPr lang="ru-RU" sz="3200" b="1" dirty="0" smtClean="0"/>
              <a:t>)</a:t>
            </a:r>
            <a:r>
              <a:rPr lang="ru-RU" sz="3200" b="1" dirty="0" err="1" smtClean="0"/>
              <a:t>ик</a:t>
            </a:r>
            <a:r>
              <a:rPr lang="ru-RU" sz="3200" b="1" dirty="0" smtClean="0"/>
              <a:t>,</a:t>
            </a:r>
          </a:p>
          <a:p>
            <a:r>
              <a:rPr lang="ru-RU" sz="3200" b="1" dirty="0" smtClean="0"/>
              <a:t>г…</a:t>
            </a:r>
            <a:r>
              <a:rPr lang="ru-RU" sz="3200" b="1" dirty="0" err="1" smtClean="0"/>
              <a:t>рел</a:t>
            </a:r>
            <a:r>
              <a:rPr lang="ru-RU" sz="3200" b="1" dirty="0" smtClean="0"/>
              <a:t>, р…</a:t>
            </a:r>
            <a:r>
              <a:rPr lang="ru-RU" sz="3200" b="1" dirty="0" err="1" smtClean="0"/>
              <a:t>збил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плак</a:t>
            </a:r>
            <a:r>
              <a:rPr lang="ru-RU" sz="3200" b="1" dirty="0" smtClean="0"/>
              <a:t>…ли, в к…р…доре,</a:t>
            </a:r>
          </a:p>
          <a:p>
            <a:r>
              <a:rPr lang="ru-RU" sz="3200" b="1" dirty="0" smtClean="0"/>
              <a:t>по(</a:t>
            </a:r>
            <a:r>
              <a:rPr lang="ru-RU" sz="3200" b="1" dirty="0" err="1" smtClean="0"/>
              <a:t>д,дд</a:t>
            </a:r>
            <a:r>
              <a:rPr lang="ru-RU" sz="3200" b="1" dirty="0" smtClean="0"/>
              <a:t>)</a:t>
            </a:r>
            <a:r>
              <a:rPr lang="ru-RU" sz="3200" b="1" dirty="0" err="1" smtClean="0"/>
              <a:t>авалась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дв</a:t>
            </a:r>
            <a:r>
              <a:rPr lang="ru-RU" sz="3200" b="1" dirty="0" smtClean="0"/>
              <a:t>…</a:t>
            </a:r>
            <a:r>
              <a:rPr lang="ru-RU" sz="3200" b="1" dirty="0" err="1" smtClean="0"/>
              <a:t>надцать</a:t>
            </a:r>
            <a:r>
              <a:rPr lang="ru-RU" sz="3200" b="1" dirty="0" smtClean="0"/>
              <a:t>, </a:t>
            </a:r>
          </a:p>
          <a:p>
            <a:r>
              <a:rPr lang="ru-RU" sz="3200" b="1" dirty="0" smtClean="0"/>
              <a:t>« За отвагу на пожаре».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0779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96752"/>
            <a:ext cx="820891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Повторное чтение текста.</a:t>
            </a:r>
          </a:p>
          <a:p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Слова для справок:</a:t>
            </a:r>
          </a:p>
          <a:p>
            <a:r>
              <a:rPr lang="ru-RU" sz="2800" b="1" dirty="0" smtClean="0"/>
              <a:t>Во дворе, шашки, из окна, ногой, стекло, кричали, шкаф , вытащил , вдруг, увидели</a:t>
            </a:r>
            <a:r>
              <a:rPr lang="ru-RU" sz="2800" b="1" dirty="0"/>
              <a:t>, </a:t>
            </a:r>
            <a:r>
              <a:rPr lang="ru-RU" sz="2800" b="1" dirty="0" smtClean="0"/>
              <a:t>соседнего</a:t>
            </a:r>
            <a:r>
              <a:rPr lang="ru-RU" sz="2800" b="1" dirty="0"/>
              <a:t>, </a:t>
            </a:r>
            <a:r>
              <a:rPr lang="ru-RU" sz="2800" b="1" dirty="0" smtClean="0"/>
              <a:t>подоконник, горел</a:t>
            </a:r>
            <a:r>
              <a:rPr lang="ru-RU" sz="2800" b="1" dirty="0"/>
              <a:t>, </a:t>
            </a:r>
            <a:r>
              <a:rPr lang="ru-RU" sz="2800" b="1" dirty="0" smtClean="0"/>
              <a:t>разбил</a:t>
            </a:r>
            <a:r>
              <a:rPr lang="ru-RU" sz="2800" b="1" dirty="0"/>
              <a:t>, </a:t>
            </a:r>
            <a:r>
              <a:rPr lang="ru-RU" sz="2800" b="1" dirty="0" smtClean="0"/>
              <a:t>плакали</a:t>
            </a:r>
            <a:r>
              <a:rPr lang="ru-RU" sz="2800" b="1" dirty="0"/>
              <a:t>, в </a:t>
            </a:r>
            <a:r>
              <a:rPr lang="ru-RU" sz="2800" b="1" dirty="0" smtClean="0"/>
              <a:t>коридоре, поддавалась, помог вылезти, подъезжала, двенадцать, медаль « </a:t>
            </a:r>
            <a:r>
              <a:rPr lang="ru-RU" sz="2800" b="1" dirty="0"/>
              <a:t>За отвагу на пожаре</a:t>
            </a:r>
            <a:r>
              <a:rPr lang="ru-RU" sz="2800" b="1" dirty="0" smtClean="0"/>
              <a:t>» .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20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46</TotalTime>
  <Words>271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NewsPrint</vt:lpstr>
      <vt:lpstr>             Изложение.      « Медаль за отвагу».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Изложение.      « Медаль за отвагу».</dc:title>
  <dc:creator>Олег</dc:creator>
  <cp:lastModifiedBy>Олег</cp:lastModifiedBy>
  <cp:revision>21</cp:revision>
  <dcterms:created xsi:type="dcterms:W3CDTF">2013-09-24T16:26:43Z</dcterms:created>
  <dcterms:modified xsi:type="dcterms:W3CDTF">2013-09-29T16:00:49Z</dcterms:modified>
</cp:coreProperties>
</file>