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63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219A95-CB8D-4B5B-AFA0-EE798EDE43FB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EC525D-9A0D-40A7-819F-72D600E3A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sz="half" idx="1"/>
          </p:nvPr>
        </p:nvSpPr>
        <p:spPr>
          <a:xfrm>
            <a:off x="785786" y="214290"/>
            <a:ext cx="7572428" cy="290037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Нижегородская область</a:t>
            </a:r>
            <a:endParaRPr lang="ru-RU" sz="6000" dirty="0"/>
          </a:p>
        </p:txBody>
      </p:sp>
      <p:pic>
        <p:nvPicPr>
          <p:cNvPr id="5" name="Содержимое 4" descr="Nizhegorodskaya-oblast-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9228" y="3429001"/>
            <a:ext cx="3624667" cy="2714644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3143272" cy="310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6083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Нижегородская область расположена в центральной части Восточно-Европейской равнины. Вытянута в меридиональном направлении, ее протяженность с севера на юг составляет около 400 км, а с запада на восток в наиболее широкой южной части - около 300 км. Территория области занимает 76,9 тыс. кв. км.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nizhegorodskaya-oblast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2" y="218489"/>
            <a:ext cx="4404068" cy="6476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>Волга делит область на низменное Левобережье (Заволжье) и возвышенное Правобережье - продолжение Приволжской возвышенности. </a:t>
            </a:r>
            <a:endParaRPr lang="ru-RU" sz="2000" dirty="0">
              <a:effectLst/>
            </a:endParaRPr>
          </a:p>
        </p:txBody>
      </p:sp>
      <p:pic>
        <p:nvPicPr>
          <p:cNvPr id="9" name="Содержимое 8" descr="volga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>Возвышенность в целом имеет гористый рельеф. Если ехать по шоссе из Нижнего Новгорода в Арзамас, дорога проходит как по гигантским волнам, то спускаясь вниз, в широкие долины, то поднимаясь вверх, на простор полей. </a:t>
            </a:r>
            <a:endParaRPr lang="ru-RU" sz="2000" dirty="0">
              <a:effectLst/>
            </a:endParaRPr>
          </a:p>
        </p:txBody>
      </p:sp>
      <p:pic>
        <p:nvPicPr>
          <p:cNvPr id="6" name="Содержимое 5" descr="Прив.воз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>Совсем иная картина по сравнению с Правобережьем в Заволжье. От самой Волги далеко на север, вплоть до Ветлуги, простирается обширная низменная равнина.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effectLst/>
            </a:endParaRPr>
          </a:p>
        </p:txBody>
      </p:sp>
      <p:pic>
        <p:nvPicPr>
          <p:cNvPr id="9" name="Содержимое 8" descr="Левоб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857716" cy="5136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>В области насчитывается свыше 9000 рек и ручьев. Наиболее крупные реки Волга, Ока, Ветлуга, Сура и др. Общая их площадь более 60 тыс. га. </a:t>
            </a:r>
            <a:endParaRPr lang="ru-RU" sz="2000" dirty="0">
              <a:effectLst/>
            </a:endParaRPr>
          </a:p>
        </p:txBody>
      </p:sp>
      <p:pic>
        <p:nvPicPr>
          <p:cNvPr id="10" name="Содержимое 9" descr="Oka_river_in_Serpukhov_District_view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829" y="2071678"/>
            <a:ext cx="4407971" cy="3305978"/>
          </a:xfrm>
        </p:spPr>
      </p:pic>
      <p:pic>
        <p:nvPicPr>
          <p:cNvPr id="11" name="Содержимое 10" descr="19926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1678"/>
            <a:ext cx="4038600" cy="3357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Горьковское и </a:t>
            </a:r>
            <a:r>
              <a:rPr lang="ru-RU" sz="2000" dirty="0" err="1" smtClean="0">
                <a:effectLst/>
              </a:rPr>
              <a:t>Чебоксарское</a:t>
            </a:r>
            <a:r>
              <a:rPr lang="ru-RU" sz="2000" dirty="0" smtClean="0">
                <a:effectLst/>
              </a:rPr>
              <a:t> водохранилища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занимают 58.5 тыс. га. </a:t>
            </a:r>
            <a:endParaRPr lang="ru-RU" sz="2000" dirty="0">
              <a:effectLst/>
            </a:endParaRPr>
          </a:p>
        </p:txBody>
      </p:sp>
      <p:pic>
        <p:nvPicPr>
          <p:cNvPr id="4" name="Содержимое 3" descr="Горморе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855" y="1554163"/>
            <a:ext cx="604469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>Озер, прудов и водохранилищ размером более 1 га насчитывается 2700, а площадь их составляет 9,8 тыс. га.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Озеро </a:t>
            </a:r>
            <a:r>
              <a:rPr lang="ru-RU" sz="2000" dirty="0" err="1" smtClean="0">
                <a:effectLst/>
              </a:rPr>
              <a:t>Светлояр</a:t>
            </a:r>
            <a:endParaRPr lang="ru-RU" sz="2000" dirty="0">
              <a:effectLst/>
            </a:endParaRPr>
          </a:p>
        </p:txBody>
      </p:sp>
      <p:pic>
        <p:nvPicPr>
          <p:cNvPr id="4" name="Содержимое 3" descr="Светроя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191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</vt:lpstr>
      <vt:lpstr>Нижегородская область расположена в центральной части Восточно-Европейской равнины. Вытянута в меридиональном направлении, ее протяженность с севера на юг составляет около 400 км, а с запада на восток в наиболее широкой южной части - около 300 км. Территория области занимает 76,9 тыс. кв. км.  </vt:lpstr>
      <vt:lpstr>Волга делит область на низменное Левобережье (Заволжье) и возвышенное Правобережье - продолжение Приволжской возвышенности. </vt:lpstr>
      <vt:lpstr>Возвышенность в целом имеет гористый рельеф. Если ехать по шоссе из Нижнего Новгорода в Арзамас, дорога проходит как по гигантским волнам, то спускаясь вниз, в широкие долины, то поднимаясь вверх, на простор полей. </vt:lpstr>
      <vt:lpstr>Совсем иная картина по сравнению с Правобережьем в Заволжье. От самой Волги далеко на север, вплоть до Ветлуги, простирается обширная низменная равнина. </vt:lpstr>
      <vt:lpstr>В области насчитывается свыше 9000 рек и ручьев. Наиболее крупные реки Волга, Ока, Ветлуга, Сура и др. Общая их площадь более 60 тыс. га. </vt:lpstr>
      <vt:lpstr>Горьковское и Чебоксарское водохранилища  занимают 58.5 тыс. га. </vt:lpstr>
      <vt:lpstr>Озер, прудов и водохранилищ размером более 1 га насчитывается 2700, а площадь их составляет 9,8 тыс. га.  Озеро Светлояр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Нижегородская область </dc:title>
  <dc:creator>Миша</dc:creator>
  <cp:lastModifiedBy>Миша</cp:lastModifiedBy>
  <cp:revision>12</cp:revision>
  <dcterms:created xsi:type="dcterms:W3CDTF">2013-01-24T11:23:44Z</dcterms:created>
  <dcterms:modified xsi:type="dcterms:W3CDTF">2013-02-11T11:14:28Z</dcterms:modified>
</cp:coreProperties>
</file>