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5" r:id="rId18"/>
    <p:sldId id="276" r:id="rId19"/>
    <p:sldId id="277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716B26-CC86-45AA-9292-608AB4A475BD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4E1D24D-B53D-4908-9999-02CFCDF33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C124B2-06EC-4FFA-98ED-2837BF5C79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B4E0C3-33D9-402B-86AF-BBA410E6E47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CDD299-9B0E-4C38-A0D0-E044D0FAF11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7D34F9-9732-429A-89E1-0E11E9B88DF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2CE39D-87CA-4F1C-AE0F-BBA20AC112A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F08827-402D-4FDC-B98F-5F0FA08607F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5DA011-13F3-401D-A144-BEFE20B5B58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0DBAEF-DE48-4A6E-AD4A-DFF118B61CD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588A34-551D-477F-ACED-592A6C45EF7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CBA94A-C994-4CB0-BE69-B2E6212A088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EE8DC9-DC18-4750-B621-005B5B3F390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0ECC93-71DC-48B5-93A3-2C7DA52A0E5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CE411E-4B9C-4427-86BF-56CABA1CB83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63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A153F7-3C06-4523-9CB2-2FC2F3B0720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E504B7-5A82-4108-8291-70E5268B688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E39BF3-D7A0-4146-A5B0-D79C215B298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84665A-D89F-442F-B7E4-5C940E5A1F9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23E40D-23BD-415D-9941-0C87532FD45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102430-7083-4D44-A265-40A3ECAE68F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492478-83A2-4526-85C1-B89E7DBF0A7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9511B1-6D3F-49C4-B5DD-80B48D88E50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1F0D01-A5DF-4DD8-9C8C-21876B8B51B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28127-6982-47EE-84CF-003116469E79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06FC7-BE37-4D11-8B63-77D9EB096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B1AD7-2C49-4EA2-B276-889C10646465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848E8-F432-49CC-92BA-FFD2A3F65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FD674-0878-4A1F-BA7E-821660423A0C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263B2-67B7-422C-8B91-DF7797242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3B7CC-5024-404D-A4A7-1ECE331C1E5B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1EF7B-4CFB-4B8C-80F3-AF95431F0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8DCD8-CEAE-426E-88D6-F1D92C6426CB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CBA1C-A8B6-414F-A24F-37AE82475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1395-1894-4B35-A8BD-DBBA0CA1E9C5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C0F18-5F0D-4984-9BD5-94D127FF3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52973-33A8-4227-A916-072193698772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232D7-5D07-4ED4-8D58-F365E1217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92F8B-35EB-4AE5-B8F8-A75E23E3A7D9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F9244-756C-4A4E-AA38-A0F012FF6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AA20E-6F3E-4C7A-AF69-AE8BF7B19ACD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90B46-081A-4BC2-8EC2-689B34EDE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E4DC-30EB-48A7-97F4-C9E5B0B1D5C5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C8443-18C6-4985-8D50-D351383A7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82BE2-0CBC-48C9-B3A9-12ABAAFEDB08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B636A-14AB-4DB2-A4BC-82EC221F3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82FFE4-C3F0-48D4-96C3-D40F557DB128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FB13DF-C608-450F-92DD-B1AD771FC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gif"/><Relationship Id="rId4" Type="http://schemas.openxmlformats.org/officeDocument/2006/relationships/image" Target="../media/image47.jpeg"/><Relationship Id="rId9" Type="http://schemas.openxmlformats.org/officeDocument/2006/relationships/image" Target="../media/image5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1357313"/>
          </a:xfrm>
        </p:spPr>
        <p:txBody>
          <a:bodyPr>
            <a:normAutofit/>
          </a:bodyPr>
          <a:lstStyle/>
          <a:p>
            <a:r>
              <a:rPr lang="ru-RU" sz="4000" b="1" smtClean="0">
                <a:solidFill>
                  <a:srgbClr val="FF0000"/>
                </a:solidFill>
              </a:rPr>
              <a:t>Мистер Англия</a:t>
            </a:r>
            <a:br>
              <a:rPr lang="ru-RU" sz="4000" b="1" smtClean="0">
                <a:solidFill>
                  <a:srgbClr val="FF0000"/>
                </a:solidFill>
              </a:rPr>
            </a:br>
            <a:r>
              <a:rPr lang="en-US" sz="4000" b="1" smtClean="0">
                <a:solidFill>
                  <a:srgbClr val="FFC000"/>
                </a:solidFill>
              </a:rPr>
              <a:t>Mister England</a:t>
            </a:r>
            <a:endParaRPr lang="ru-RU" sz="4000" b="1" smtClean="0">
              <a:solidFill>
                <a:srgbClr val="FFC000"/>
              </a:solidFill>
            </a:endParaRPr>
          </a:p>
        </p:txBody>
      </p:sp>
      <p:pic>
        <p:nvPicPr>
          <p:cNvPr id="14338" name="Picture 2" descr="C:\галя\СТРАНОВЕДЕНИЕ\комплект фото\англ.костюм 18 ве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2071688"/>
            <a:ext cx="3857625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" descr="D:\галя\СТРАНОВЕДЕНИЕ\дома платно\дондонское колес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85750"/>
            <a:ext cx="3786187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Рисунок 2" descr="D:\галя\СТРАНОВЕДЕНИЕ\дома платно\кабинка колеса обозрения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3589338"/>
            <a:ext cx="3714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81" descr="G:\картинки\достопримечательности\Букингемский дворец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57188"/>
            <a:ext cx="4554537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3" descr="C:\галя\СТРАНОВЕДЕНИЕ\Англия\1175157018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3643313"/>
            <a:ext cx="3905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9" descr="D:\галя\СТРАНОВЕДЕНИЕ\ВЕЛИКОБРИТАНИЯ\эмблема англии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642938"/>
            <a:ext cx="19288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53" descr="G:\картинки\растения\нарцис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714375"/>
            <a:ext cx="16557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54" descr="G:\картинки\растения\лук м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9625" y="714375"/>
            <a:ext cx="16970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7" descr="D:\галя\СТРАНОВЕДЕНИЕ\ВЕЛИКОБРИТАНИЯ\чертополох шотланди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" y="4357688"/>
            <a:ext cx="253841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63" descr="G:\картинки\символы\трилистник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75" y="4429125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86" descr="G:\картинки\достопримечательности\Лондонский Тауэр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85750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3" descr="C:\галя\СТРАНОВЕДЕНИЕ\ВЕЛИКОБРИТАНИЯ\lлондон ночью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3214688"/>
            <a:ext cx="48291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49" descr="G:\картинки\символы\item_31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57188"/>
            <a:ext cx="2032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Рисунок 50" descr="G:\картинки\символы\герб  Англии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1785938"/>
            <a:ext cx="1500188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Рисунок 51" descr="G:\картинки\символы\флаг уэльс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13" y="357188"/>
            <a:ext cx="20986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52" descr="G:\картинки\символы\герб уэльса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63" y="2071688"/>
            <a:ext cx="14287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Рисунок 56" descr="G:\картинки\символы\Флаг Шотландии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13" y="428625"/>
            <a:ext cx="2293937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Рисунок 58" descr="G:\картинки\символы\герб шотл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38" y="2143125"/>
            <a:ext cx="1500187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Рисунок 61" descr="G:\картинки\символы\флаг северной ирландии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25" y="5072063"/>
            <a:ext cx="22447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Рисунок 64" descr="G:\картинки\символы\i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72063" y="5072063"/>
            <a:ext cx="2019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3" descr="C:\Users\Emachines\Desktop\звери\1206117625_kids_3-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1143000"/>
            <a:ext cx="4643437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3" descr="C:\галя\КАРТИНОЧКИ ВСЕ\какието картинки\11048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357188"/>
            <a:ext cx="16891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галя\КАРТИНОЧКИ ВСЕ\какието картинки\441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285750"/>
            <a:ext cx="16478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Рисунок 5" descr="C:\галя\КАРТИНОЧКИ ВСЕ\какието картинки\cea3bfa9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2571750"/>
            <a:ext cx="14922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галя\КАРТИНОЧКИ ВСЕ\какието картинки\Kubik_alfavit_elk_1_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25" y="4714875"/>
            <a:ext cx="211455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Рисунок 7" descr="C:\галя\КАРТИНОЧКИ ВСЕ\звери\sc-09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25" y="4714875"/>
            <a:ext cx="167163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галя\КАРТИНОЧКИ ВСЕ\картинки открытки\городской транспорт\foto_0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0" y="2500313"/>
            <a:ext cx="273843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3" descr="C:\галя\КАРТИНОЧКИ ВСЕ\животные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428625"/>
            <a:ext cx="26431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галя\КАРТИНОЧКИ ВСЕ\животные\0_3b823_b72bd4a0_X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428625"/>
            <a:ext cx="24828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Рисунок 6" descr="C:\галя\КАРТИНОЧКИ ВСЕ\звери\10806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3857625"/>
            <a:ext cx="22860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галя\КАРТИНОЧКИ ВСЕ\48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25" y="3929063"/>
            <a:ext cx="17367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Рисунок 3" descr="C:\галя\КАРТИНОЧКИ ВСЕ\животные\PicsDesktop.net_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85750"/>
            <a:ext cx="22145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галя\КАРТИНОЧКИ ВСЕ\животные\fro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428625"/>
            <a:ext cx="191611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Рисунок 5" descr="C:\галя\КАРТИНОЧКИ ВСЕ\картинки\5682117_kotyonok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2500313"/>
            <a:ext cx="13573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галя\КАРТИНОЧКИ ВСЕ\животные\13_gu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0" y="2571750"/>
            <a:ext cx="1385888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галя\КАРТИНОЧКИ ВСЕ\животные\item_34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13" y="2286000"/>
            <a:ext cx="9763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галя\КАРТИНОЧКИ ВСЕ\животные\post-13-1245157837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63" y="4429125"/>
            <a:ext cx="14255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Рисунок 9" descr="C:\галя\КАРТИНОЧКИ ВСЕ\еда и др\5788766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0125" y="4500563"/>
            <a:ext cx="18288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Рисунок 3" descr="C:\галя\КАРТИНОЧКИ ВСЕ\1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428625"/>
            <a:ext cx="16430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 descr="C:\галя\КАРТИНОЧКИ ВСЕ\1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188" y="428625"/>
            <a:ext cx="171450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4" descr="C:\галя\КАРТИНОЧКИ ВСЕ\17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2786063"/>
            <a:ext cx="35718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2" descr="C:\Documents and Settings\Admin\Рабочий стол\все из интернета\uk_map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714375"/>
            <a:ext cx="4214812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1FF3AA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57188"/>
            <a:ext cx="37417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2EFB1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357188"/>
            <a:ext cx="364331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6BCDC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3857625"/>
            <a:ext cx="3743325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FC0223F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3" y="3857625"/>
            <a:ext cx="37417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C:\галя\ИГРЫ\пальчиковые игры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1041400"/>
            <a:ext cx="3214687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C:\галя\КАРТИНОЧКИ ВСЕ\какието картинки\f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593725"/>
            <a:ext cx="5072063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94" descr="G:\картинки\символы\вестминсте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665163"/>
            <a:ext cx="3981450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Рисунок 91" descr="G:\картинки\символы\tсити в лондон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3643313"/>
            <a:ext cx="3748088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83" descr="G:\картинки\достопримечательности\трафальгарская площадь 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3714750"/>
            <a:ext cx="3557588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92" descr="G:\картинки\символы\уэст-энд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3" y="785813"/>
            <a:ext cx="34004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65" descr="G:\картинки\королевская семья\Елизавета 2 - настоящая королев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4286250"/>
            <a:ext cx="2786062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67" descr="G:\картинки\королевская семья\герцог эдинбургски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500063"/>
            <a:ext cx="30035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69" descr="G:\картинки\королевская семья\Елизавета 2 - настоящая королева 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22675" y="2071688"/>
            <a:ext cx="21780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 descr="D:\галя\СТРАНОВЕДЕНИЕ\ВЕЛИКОБРИТАНИЯ\флаг великобритани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500188"/>
            <a:ext cx="7446963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86" descr="G:\картинки\достопримечательности\Лондонский Тауэр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2538" y="814388"/>
            <a:ext cx="68199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95" descr="G:\картинки\символы\здание парламен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2143125"/>
            <a:ext cx="3971925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3" descr="C:\галя\СТРАНОВЕДЕНИЕ\ВЕЛИКОБРИТАНИЯ\биг бен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1428750"/>
            <a:ext cx="3452813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98" descr="G:\картинки\достопримечательности\ТРОПА ВЕЛИКАН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571500"/>
            <a:ext cx="24288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 descr="C:\галя\СТРАНОВЕДЕНИЕ\картинки\достопримечательности\ТРОПА ВЕЛИКАНА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2571750"/>
            <a:ext cx="49260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85" descr="G:\картинки\достопримечательности\Лондонский Тауэ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238125"/>
            <a:ext cx="4786312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26</Words>
  <Application>Microsoft Office PowerPoint</Application>
  <PresentationFormat>Экран (4:3)</PresentationFormat>
  <Paragraphs>23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Calibri</vt:lpstr>
      <vt:lpstr>Arial</vt:lpstr>
      <vt:lpstr>Тема Office</vt:lpstr>
      <vt:lpstr>Мистер Англия Mister England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Мистер и мисс Англия</dc:title>
  <dc:creator>Елена Чекмарёва </dc:creator>
  <cp:lastModifiedBy>User</cp:lastModifiedBy>
  <cp:revision>11</cp:revision>
  <dcterms:created xsi:type="dcterms:W3CDTF">2011-04-20T15:50:25Z</dcterms:created>
  <dcterms:modified xsi:type="dcterms:W3CDTF">2016-01-08T14:38:48Z</dcterms:modified>
</cp:coreProperties>
</file>