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4" r:id="rId10"/>
    <p:sldId id="265" r:id="rId11"/>
    <p:sldId id="268" r:id="rId12"/>
    <p:sldId id="262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91" y="-2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90EE2-65FE-4618-A8DE-81156C47C0AF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60A06-162D-4AE6-BEE2-90F5BAF7283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60A06-162D-4AE6-BEE2-90F5BAF7283A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08EA3B-992D-4518-97E0-72E51C048E87}" type="datetimeFigureOut">
              <a:rPr lang="ru-RU" smtClean="0"/>
              <a:t>27.12.2012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DC8CE8-F15D-4256-9ED0-291C7C548C0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128792" cy="1584176"/>
          </a:xfrm>
        </p:spPr>
        <p:txBody>
          <a:bodyPr/>
          <a:lstStyle/>
          <a:p>
            <a:r>
              <a:rPr lang="ru-RU" i="1" dirty="0" smtClean="0"/>
              <a:t>Зимующие птицы    </a:t>
            </a:r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789040"/>
            <a:ext cx="7920880" cy="1752600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Выполнила  </a:t>
            </a:r>
            <a:r>
              <a:rPr lang="ru-RU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Хроменко</a:t>
            </a: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Г.В.</a:t>
            </a:r>
          </a:p>
          <a:p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Школа № 80   г. Купино           </a:t>
            </a:r>
            <a:endParaRPr lang="ru-RU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Рисунок 5" descr="i_020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780928"/>
            <a:ext cx="3384376" cy="367240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оро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tici_nashego_goro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980728"/>
            <a:ext cx="8280919" cy="5400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_02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980728"/>
            <a:ext cx="8352928" cy="568863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ownload.do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929"/>
            <a:ext cx="9144000" cy="684014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Маленький мальчишка</a:t>
            </a:r>
            <a:br>
              <a:rPr lang="ru-RU" sz="3200" dirty="0" smtClean="0"/>
            </a:br>
            <a:r>
              <a:rPr lang="ru-RU" sz="3200" dirty="0" smtClean="0"/>
              <a:t>В сером </a:t>
            </a:r>
            <a:r>
              <a:rPr lang="ru-RU" sz="3200" dirty="0" err="1" smtClean="0"/>
              <a:t>армячишке</a:t>
            </a:r>
            <a:r>
              <a:rPr lang="ru-RU" sz="3200" dirty="0" smtClean="0"/>
              <a:t>,</a:t>
            </a:r>
            <a:br>
              <a:rPr lang="ru-RU" sz="3200" dirty="0" smtClean="0"/>
            </a:br>
            <a:r>
              <a:rPr lang="ru-RU" sz="3200" dirty="0" smtClean="0"/>
              <a:t>По двору шныряет</a:t>
            </a:r>
            <a:br>
              <a:rPr lang="ru-RU" sz="3200" dirty="0" smtClean="0"/>
            </a:br>
            <a:r>
              <a:rPr lang="ru-RU" sz="3200" dirty="0" smtClean="0"/>
              <a:t>Крохи собирает.</a:t>
            </a:r>
            <a:endParaRPr lang="ru-RU" sz="3200" dirty="0"/>
          </a:p>
        </p:txBody>
      </p:sp>
      <p:pic>
        <p:nvPicPr>
          <p:cNvPr id="4" name="Рисунок 3" descr="i_010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1592" y="1700808"/>
            <a:ext cx="3672408" cy="46805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90100"/>
            <a:ext cx="2648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772816"/>
            <a:ext cx="68407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Хоть я птичка невеличка,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 меня, друзья, привычка,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Как начнутся холода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Прямо с севера сюда.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i_00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780928"/>
            <a:ext cx="3708920" cy="3528392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276872"/>
            <a:ext cx="5330626" cy="40010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Раздается громкий стук,</a:t>
            </a:r>
          </a:p>
          <a:p>
            <a:r>
              <a:rPr lang="ru-RU" sz="3200" dirty="0" smtClean="0"/>
              <a:t>Среди веток тук-тук-тук,</a:t>
            </a:r>
          </a:p>
          <a:p>
            <a:r>
              <a:rPr lang="ru-RU" sz="3200" dirty="0" smtClean="0"/>
              <a:t>Чистишь дерево, приятель?</a:t>
            </a:r>
          </a:p>
          <a:p>
            <a:r>
              <a:rPr lang="ru-RU" sz="3200" dirty="0" smtClean="0"/>
              <a:t>Тук-тук-тук  ответил …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" name="Рисунок 2" descr="i_046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484784"/>
            <a:ext cx="2952328" cy="367240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80112" y="5589240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rgbClr val="FF0000"/>
                </a:solidFill>
              </a:rPr>
              <a:t>д</a:t>
            </a:r>
            <a:r>
              <a:rPr lang="ru-RU" sz="5400" b="1" dirty="0" smtClean="0">
                <a:solidFill>
                  <a:srgbClr val="FF0000"/>
                </a:solidFill>
              </a:rPr>
              <a:t>ятел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348880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Известная персона,</a:t>
            </a:r>
          </a:p>
          <a:p>
            <a:r>
              <a:rPr lang="ru-RU" sz="4000" dirty="0" smtClean="0"/>
              <a:t>А зовут ее..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5580112" y="46531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ворона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11" name="Рисунок 10" descr="i_013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29050" y="908720"/>
            <a:ext cx="4991422" cy="367240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268760"/>
            <a:ext cx="7605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Чернокрылый, красногрудый,</a:t>
            </a:r>
          </a:p>
          <a:p>
            <a:r>
              <a:rPr lang="ru-RU" sz="3600" dirty="0" smtClean="0"/>
              <a:t>И  зимой найдет приют:</a:t>
            </a:r>
          </a:p>
          <a:p>
            <a:r>
              <a:rPr lang="ru-RU" sz="3600" dirty="0" smtClean="0"/>
              <a:t>Не боится он простуды-</a:t>
            </a:r>
          </a:p>
          <a:p>
            <a:r>
              <a:rPr lang="ru-RU" sz="3600" dirty="0" smtClean="0"/>
              <a:t>С первым снегом тут как тут!</a:t>
            </a:r>
            <a:endParaRPr lang="ru-RU" sz="3600" dirty="0"/>
          </a:p>
        </p:txBody>
      </p:sp>
      <p:pic>
        <p:nvPicPr>
          <p:cNvPr id="3" name="Рисунок 2" descr="i_02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3810" y="3717032"/>
            <a:ext cx="4866006" cy="2808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5661248"/>
            <a:ext cx="2520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снегирь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_027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268760"/>
            <a:ext cx="8352928" cy="511256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тицы зим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ормушк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82</Words>
  <Application>Microsoft Office PowerPoint</Application>
  <PresentationFormat>Экран (4:3)</PresentationFormat>
  <Paragraphs>28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Зимующие птицы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Зимующие птицы</dc:title>
  <dc:creator>Юлия</dc:creator>
  <cp:lastModifiedBy>Юлия</cp:lastModifiedBy>
  <cp:revision>28</cp:revision>
  <dcterms:created xsi:type="dcterms:W3CDTF">2012-12-26T18:42:45Z</dcterms:created>
  <dcterms:modified xsi:type="dcterms:W3CDTF">2012-12-26T21:33:09Z</dcterms:modified>
</cp:coreProperties>
</file>