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6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1" r:id="rId14"/>
    <p:sldId id="274" r:id="rId15"/>
    <p:sldId id="273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9BB5-0DFC-48D9-AEF7-29E61020A9D5}" type="datetimeFigureOut">
              <a:rPr lang="ru-RU" smtClean="0"/>
              <a:pPr/>
              <a:t>16.08.2013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7B02-C806-4826-8999-03A16F772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9BB5-0DFC-48D9-AEF7-29E61020A9D5}" type="datetimeFigureOut">
              <a:rPr lang="ru-RU" smtClean="0"/>
              <a:pPr/>
              <a:t>16.08.2013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7B02-C806-4826-8999-03A16F772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9BB5-0DFC-48D9-AEF7-29E61020A9D5}" type="datetimeFigureOut">
              <a:rPr lang="ru-RU" smtClean="0"/>
              <a:pPr/>
              <a:t>16.08.2013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7B02-C806-4826-8999-03A16F772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9BB5-0DFC-48D9-AEF7-29E61020A9D5}" type="datetimeFigureOut">
              <a:rPr lang="ru-RU" smtClean="0"/>
              <a:pPr/>
              <a:t>16.08.2013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7B02-C806-4826-8999-03A16F772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9BB5-0DFC-48D9-AEF7-29E61020A9D5}" type="datetimeFigureOut">
              <a:rPr lang="ru-RU" smtClean="0"/>
              <a:pPr/>
              <a:t>16.08.2013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7B02-C806-4826-8999-03A16F772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9BB5-0DFC-48D9-AEF7-29E61020A9D5}" type="datetimeFigureOut">
              <a:rPr lang="ru-RU" smtClean="0"/>
              <a:pPr/>
              <a:t>16.08.2013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7B02-C806-4826-8999-03A16F772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9BB5-0DFC-48D9-AEF7-29E61020A9D5}" type="datetimeFigureOut">
              <a:rPr lang="ru-RU" smtClean="0"/>
              <a:pPr/>
              <a:t>16.08.2013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7B02-C806-4826-8999-03A16F772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9BB5-0DFC-48D9-AEF7-29E61020A9D5}" type="datetimeFigureOut">
              <a:rPr lang="ru-RU" smtClean="0"/>
              <a:pPr/>
              <a:t>16.08.2013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7B02-C806-4826-8999-03A16F772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9BB5-0DFC-48D9-AEF7-29E61020A9D5}" type="datetimeFigureOut">
              <a:rPr lang="ru-RU" smtClean="0"/>
              <a:pPr/>
              <a:t>16.08.2013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7B02-C806-4826-8999-03A16F772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9BB5-0DFC-48D9-AEF7-29E61020A9D5}" type="datetimeFigureOut">
              <a:rPr lang="ru-RU" smtClean="0"/>
              <a:pPr/>
              <a:t>16.08.2013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7B02-C806-4826-8999-03A16F772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9BB5-0DFC-48D9-AEF7-29E61020A9D5}" type="datetimeFigureOut">
              <a:rPr lang="ru-RU" smtClean="0"/>
              <a:pPr/>
              <a:t>16.08.2013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7B02-C806-4826-8999-03A16F772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19BB5-0DFC-48D9-AEF7-29E61020A9D5}" type="datetimeFigureOut">
              <a:rPr lang="ru-RU" smtClean="0"/>
              <a:pPr/>
              <a:t>16.08.2013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17B02-C806-4826-8999-03A16F772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14291"/>
            <a:ext cx="8215370" cy="857255"/>
          </a:xfr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Олимпийский лабиринт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сергей\Desktop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8215370" cy="52864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27370"/>
            <a:ext cx="8072494" cy="573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сергей\Desktop\яна школа\t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00" cy="650546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Станция «Художественная»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1643050"/>
            <a:ext cx="4429124" cy="4429156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714488"/>
            <a:ext cx="435768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medals-md603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8858280" cy="6500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0"/>
            <a:ext cx="78581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2060"/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396_p10007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3" y="0"/>
            <a:ext cx="692948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Станция «Музыкальная»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421481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D:\МОЯ ПАПКА\ОЛИМП\21149025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1357298"/>
            <a:ext cx="4714876" cy="516167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станция   «Историческая»</a:t>
            </a:r>
            <a:endParaRPr lang="ru-RU" dirty="0"/>
          </a:p>
        </p:txBody>
      </p:sp>
      <p:pic>
        <p:nvPicPr>
          <p:cNvPr id="3" name="Рисунок 2" descr="D:\общая D_Галина\Учителя\Тюрина\Талисманы\3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1643050"/>
            <a:ext cx="5857916" cy="557216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290"/>
            <a:ext cx="800105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Олимпиада. С востока от Альтиса примыкал стадион, южнее расположен ипподром. К западу от Альтиса начинались постройки, предназначенные для атлетов – жилища, а также купальни и бани. Все эти здания подолгу стояли пустыми. Ничто не нарушало тишины священного округа… Но каждый пятый год, по мере приближения праздника Зевса, повседневная жизнь Олимпии резко менялась. Все готовились к любимейшему праздику – Олимпийским играм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144000" cy="585791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newsinphoto.ru/wp-content/uploads/2011/05/1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358345" cy="742955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станция « Ребусная»</a:t>
            </a:r>
            <a:endParaRPr lang="ru-RU" dirty="0"/>
          </a:p>
        </p:txBody>
      </p:sp>
      <p:pic>
        <p:nvPicPr>
          <p:cNvPr id="4" name="Содержимое 3" descr="D:\МОЯ ПАПКА\ОЛИМП\Талисманы\1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290" y="1071546"/>
            <a:ext cx="6429420" cy="5786454"/>
          </a:xfrm>
          <a:prstGeom prst="round2DiagRect">
            <a:avLst>
              <a:gd name="adj1" fmla="val 16667"/>
              <a:gd name="adj2" fmla="val 3821"/>
            </a:avLst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Станция   «Спортивная»</a:t>
            </a:r>
            <a:endParaRPr lang="ru-RU" dirty="0"/>
          </a:p>
        </p:txBody>
      </p:sp>
      <p:pic>
        <p:nvPicPr>
          <p:cNvPr id="4" name="Содержимое 3" descr="D:\МОЯ ПАПКА\ОЛИМП\Талисманы\2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56" y="1785926"/>
            <a:ext cx="5072098" cy="5072074"/>
          </a:xfrm>
          <a:prstGeom prst="teardrop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ергей\Desktop\2569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4714876" cy="4500594"/>
          </a:xfrm>
          <a:prstGeom prst="rect">
            <a:avLst/>
          </a:prstGeom>
          <a:noFill/>
        </p:spPr>
      </p:pic>
      <p:pic>
        <p:nvPicPr>
          <p:cNvPr id="3076" name="Picture 4" descr="C:\Users\сергей\Desktop\i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1871" y="1428736"/>
            <a:ext cx="4532129" cy="442915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5072065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983349"/>
            <a:ext cx="5000628" cy="437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18</Words>
  <Application>Microsoft Office PowerPoint</Application>
  <PresentationFormat>Экран (4:3)</PresentationFormat>
  <Paragraphs>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Олимпийский лабиринт</vt:lpstr>
      <vt:lpstr> станция   «Историческая»</vt:lpstr>
      <vt:lpstr>Слайд 3</vt:lpstr>
      <vt:lpstr>Слайд 4</vt:lpstr>
      <vt:lpstr>Слайд 5</vt:lpstr>
      <vt:lpstr>станция « Ребусная»</vt:lpstr>
      <vt:lpstr>Станция   «Спортивная»</vt:lpstr>
      <vt:lpstr>Слайд 8</vt:lpstr>
      <vt:lpstr>Слайд 9</vt:lpstr>
      <vt:lpstr>Слайд 10</vt:lpstr>
      <vt:lpstr>Слайд 11</vt:lpstr>
      <vt:lpstr>Станция «Художественная»</vt:lpstr>
      <vt:lpstr>Слайд 13</vt:lpstr>
      <vt:lpstr>Слайд 14</vt:lpstr>
      <vt:lpstr>Слайд 15</vt:lpstr>
      <vt:lpstr>Станция «Музыкальная»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Олимпийский лабиринт</dc:title>
  <dc:creator>сергей</dc:creator>
  <cp:lastModifiedBy>Владелец</cp:lastModifiedBy>
  <cp:revision>15</cp:revision>
  <dcterms:created xsi:type="dcterms:W3CDTF">2013-08-15T15:58:15Z</dcterms:created>
  <dcterms:modified xsi:type="dcterms:W3CDTF">2013-08-16T09:55:44Z</dcterms:modified>
</cp:coreProperties>
</file>