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4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2" d="100"/>
          <a:sy n="42" d="100"/>
        </p:scale>
        <p:origin x="-114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23.09.2013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23.09.2013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23.09.2013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23.09.2013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23.09.2013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  <p:sldLayoutId id="2147484047" r:id="rId3"/>
    <p:sldLayoutId id="2147484048" r:id="rId4"/>
    <p:sldLayoutId id="2147484049" r:id="rId5"/>
    <p:sldLayoutId id="2147484050" r:id="rId6"/>
    <p:sldLayoutId id="2147484051" r:id="rId7"/>
    <p:sldLayoutId id="2147484052" r:id="rId8"/>
    <p:sldLayoutId id="2147484053" r:id="rId9"/>
    <p:sldLayoutId id="2147484054" r:id="rId10"/>
    <p:sldLayoutId id="214748405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1"/>
            <a:ext cx="7886728" cy="2143115"/>
          </a:xfrm>
        </p:spPr>
        <p:txBody>
          <a:bodyPr>
            <a:no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"Глагол.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Повторение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изученного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."</a:t>
            </a:r>
            <a:b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14348" y="1428736"/>
            <a:ext cx="7043742" cy="4895872"/>
          </a:xfrm>
        </p:spPr>
        <p:txBody>
          <a:bodyPr>
            <a:noAutofit/>
          </a:bodyPr>
          <a:lstStyle/>
          <a:p>
            <a:endParaRPr lang="en-US" sz="20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Цели </a:t>
            </a:r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урока: 1. Закреплять знания учащихся о глаголе как части речи, его основных лексических и грамматических признаках – числе, лице, времени, тренировать умения распознавать глаголы в тексте, устанавливать их </a:t>
            </a:r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связь с именами </a:t>
            </a:r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существительными.</a:t>
            </a:r>
            <a:endParaRPr lang="ru-RU" sz="20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2. Развивать умения правильно употреблять глаголы в устной и письменной речи, умения выделять глагол среди других частей речи по его лексико-грамматическим признакам; определять лицо, число, время глагола, развивать орфографическую зоркость.</a:t>
            </a:r>
            <a:endParaRPr lang="ru-RU" sz="20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3. Прививать интерес к русскому языку. Воспитывать  чувство патриотизма и любви к Родине.</a:t>
            </a:r>
            <a:endParaRPr lang="ru-RU" sz="20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Мамаев кургане в Волгограде Памятник Родина </a:t>
            </a:r>
            <a:r>
              <a:rPr lang="ru-RU" dirty="0" smtClean="0"/>
              <a:t>– </a:t>
            </a:r>
            <a:r>
              <a:rPr lang="ru-RU" dirty="0" smtClean="0"/>
              <a:t>мать.</a:t>
            </a:r>
            <a:endParaRPr lang="ru-RU" dirty="0"/>
          </a:p>
        </p:txBody>
      </p:sp>
      <p:pic>
        <p:nvPicPr>
          <p:cNvPr id="6146" name="Picture 2" descr="C:\Documents and Settings\Admin\Рабочий стол\презент. и уроки\Новая папка\matzovt._3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136775" y="1562100"/>
            <a:ext cx="6096000" cy="4572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День Победы – 9 мая 1945 года.</a:t>
            </a:r>
            <a:endParaRPr lang="ru-RU" sz="4000" dirty="0"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194" name="Picture 2" descr="C:\Documents and Settings\Admin\Рабочий стол\презент. и уроки\Новая папка\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7290" y="1500174"/>
            <a:ext cx="3571900" cy="4500593"/>
          </a:xfrm>
          <a:prstGeom prst="rect">
            <a:avLst/>
          </a:prstGeom>
          <a:noFill/>
        </p:spPr>
      </p:pic>
      <p:pic>
        <p:nvPicPr>
          <p:cNvPr id="8195" name="Picture 3" descr="C:\Documents and Settings\Admin\Рабочий стол\презент. и уроки\Новая папка\picture1.jpg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5214942" y="1428736"/>
            <a:ext cx="3590925" cy="464347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400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             День </a:t>
            </a:r>
            <a:r>
              <a:rPr lang="ru-RU" sz="4400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Победы </a:t>
            </a:r>
            <a:endParaRPr lang="ru-RU" dirty="0"/>
          </a:p>
        </p:txBody>
      </p:sp>
      <p:pic>
        <p:nvPicPr>
          <p:cNvPr id="9218" name="Picture 2" descr="C:\Documents and Settings\Admin\Рабочий стол\презент. и уроки\Новая папка\889095967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984375" y="1785926"/>
            <a:ext cx="6400800" cy="478634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    Победа!  Победа! Победа!</a:t>
            </a:r>
            <a:endParaRPr lang="ru-RU" sz="4400" dirty="0"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42" name="Picture 2" descr="C:\Documents and Settings\Admin\Рабочий стол\презент. и уроки\Новая папка\903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968373" y="1447800"/>
            <a:ext cx="6432804" cy="4800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6700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Домашнее задание. </a:t>
            </a:r>
            <a:r>
              <a:rPr lang="ru-RU" sz="4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z="4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Стр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. 134 А –упр. 11</a:t>
            </a:r>
          </a:p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Б- упр. 12 ,повтор. словарные слова 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Великая Отечественная война</a:t>
            </a:r>
            <a:b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1941 – 1945 г. г.</a:t>
            </a:r>
            <a:endParaRPr lang="ru-RU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Documents and Settings\Admin\Рабочий стол\презент. и уроки\Новая папка\1019548323.jpe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928926" y="1534013"/>
            <a:ext cx="3500462" cy="51585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Эта  страшная война длилась долгих 4 года - 1417  дней и ночей и унесла жизни почти 27 миллионов человек . </a:t>
            </a:r>
            <a:endParaRPr lang="ru-RU" sz="28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C:\Documents and Settings\Admin\Рабочий стол\презент. и уроки\Новая папка\90926791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143240" y="1643050"/>
            <a:ext cx="4233464" cy="471488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ru-RU" sz="4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Враг 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хотел пировать, </a:t>
            </a:r>
            <a:endParaRPr lang="ru-RU" sz="4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а 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пришлось …</a:t>
            </a:r>
          </a:p>
          <a:p>
            <a:endParaRPr lang="ru-RU" sz="4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Родина-мать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, умей </a:t>
            </a:r>
            <a:endParaRPr lang="ru-RU" sz="4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за нее…</a:t>
            </a:r>
            <a:endParaRPr lang="ru-RU" sz="4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z="4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4400" dirty="0" err="1" smtClean="0">
                <a:latin typeface="Times New Roman" pitchFamily="18" charset="0"/>
                <a:cs typeface="Times New Roman" pitchFamily="18" charset="0"/>
              </a:rPr>
              <a:t>П_чаль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-….. 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4400" dirty="0" err="1" smtClean="0">
                <a:latin typeface="Times New Roman" pitchFamily="18" charset="0"/>
                <a:cs typeface="Times New Roman" pitchFamily="18" charset="0"/>
              </a:rPr>
              <a:t>в_йна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-….., </a:t>
            </a:r>
            <a:r>
              <a:rPr lang="ru-RU" sz="4400" dirty="0" err="1" smtClean="0">
                <a:latin typeface="Times New Roman" pitchFamily="18" charset="0"/>
                <a:cs typeface="Times New Roman" pitchFamily="18" charset="0"/>
              </a:rPr>
              <a:t>п_б_дитель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…., </a:t>
            </a:r>
            <a:r>
              <a:rPr lang="ru-RU" sz="4400" dirty="0" err="1" smtClean="0">
                <a:latin typeface="Times New Roman" pitchFamily="18" charset="0"/>
                <a:cs typeface="Times New Roman" pitchFamily="18" charset="0"/>
              </a:rPr>
              <a:t>тр_вога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-…..,злость-….., </a:t>
            </a:r>
            <a:r>
              <a:rPr lang="ru-RU" sz="4400" dirty="0" err="1" smtClean="0">
                <a:latin typeface="Times New Roman" pitchFamily="18" charset="0"/>
                <a:cs typeface="Times New Roman" pitchFamily="18" charset="0"/>
              </a:rPr>
              <a:t>л_кование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…..,</a:t>
            </a:r>
            <a:r>
              <a:rPr lang="ru-RU" sz="4400" dirty="0" err="1" smtClean="0">
                <a:latin typeface="Times New Roman" pitchFamily="18" charset="0"/>
                <a:cs typeface="Times New Roman" pitchFamily="18" charset="0"/>
              </a:rPr>
              <a:t>в_сторг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-…  .</a:t>
            </a:r>
            <a:endParaRPr lang="ru-RU" sz="4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Работа по иллюстрации.</a:t>
            </a:r>
            <a:endParaRPr lang="ru-RU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 descr="C:\Documents and Settings\Admin\Рабочий стол\презент. и уроки\Новая папка\artlib_gallery-239611-b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500298" y="1357298"/>
            <a:ext cx="4356115" cy="521497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Ветераны Великой              Отечественной войны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2" name="Picture 2" descr="C:\Documents and Settings\Admin\Рабочий стол\презент. и уроки\Новая папка\0_36383_5dcb7aa5_L_4n21502.jpe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357291" y="1874520"/>
            <a:ext cx="3214709" cy="4373879"/>
          </a:xfrm>
          <a:prstGeom prst="rect">
            <a:avLst/>
          </a:prstGeom>
          <a:noFill/>
        </p:spPr>
      </p:pic>
      <p:pic>
        <p:nvPicPr>
          <p:cNvPr id="5123" name="Picture 3" descr="C:\Documents and Settings\Admin\Рабочий стол\презент. и уроки\Новая папка\110_3%D0%B2_3n21502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14942" y="1857364"/>
            <a:ext cx="3214710" cy="442915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Ветераны Великой              Отечественной войны</a:t>
            </a:r>
            <a:endParaRPr lang="ru-RU" dirty="0">
              <a:solidFill>
                <a:srgbClr val="C00000"/>
              </a:solidFill>
            </a:endParaRPr>
          </a:p>
        </p:txBody>
      </p:sp>
      <p:pic>
        <p:nvPicPr>
          <p:cNvPr id="4098" name="Picture 2" descr="C:\Documents and Settings\Admin\Рабочий стол\презент. и уроки\Новая папка\0_631da_9b8eaac9_L_5n21502.jpe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984375" y="1447800"/>
            <a:ext cx="6400800" cy="4800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Трептов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парк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Берлине. </a:t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Статуя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советского солдата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с девочкой на руках.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170" name="Picture 2" descr="C:\Documents and Settings\Admin\Рабочий стол\презент. и уроки\Новая папка\0,,16768074_303,00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857356" y="1785926"/>
            <a:ext cx="6667500" cy="475298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31</TotalTime>
  <Words>217</Words>
  <PresentationFormat>Экран (4:3)</PresentationFormat>
  <Paragraphs>28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Солнцестояние</vt:lpstr>
      <vt:lpstr>       "Глагол.    Повторение         изученного." </vt:lpstr>
      <vt:lpstr>Великая Отечественная война 1941 – 1945 г. г.</vt:lpstr>
      <vt:lpstr>Эта  страшная война длилась долгих 4 года - 1417  дней и ночей и унесла жизни почти 27 миллионов человек . </vt:lpstr>
      <vt:lpstr>Слайд 4</vt:lpstr>
      <vt:lpstr>Слайд 5</vt:lpstr>
      <vt:lpstr>Работа по иллюстрации.</vt:lpstr>
      <vt:lpstr>  Ветераны Великой              Отечественной войны</vt:lpstr>
      <vt:lpstr>Ветераны Великой              Отечественной войны</vt:lpstr>
      <vt:lpstr>Трептов- парк в Берлине.  Статуя советского солдата с девочкой на руках.</vt:lpstr>
      <vt:lpstr>Мамаев кургане в Волгограде Памятник Родина – мать.</vt:lpstr>
      <vt:lpstr>День Победы – 9 мая 1945 года.</vt:lpstr>
      <vt:lpstr>             День Победы </vt:lpstr>
      <vt:lpstr>    Победа!  Победа! Победа!</vt:lpstr>
      <vt:lpstr>Домашнее задание.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"Глагол.    Повторение изученного." </dc:title>
  <cp:lastModifiedBy>Admin</cp:lastModifiedBy>
  <cp:revision>5</cp:revision>
  <dcterms:modified xsi:type="dcterms:W3CDTF">2013-09-23T16:59:35Z</dcterms:modified>
</cp:coreProperties>
</file>