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3" d="100"/>
          <a:sy n="33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Случайные события. Вероятность случайного события.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Составила учитель высшей категории МБОУ г. Астрахани Щербакова О.М.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0984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Если эксперимент заканчивается одним из </a:t>
            </a:r>
            <a:r>
              <a:rPr lang="en-US" dirty="0" smtClean="0"/>
              <a:t>n </a:t>
            </a:r>
            <a:r>
              <a:rPr lang="ru-RU" dirty="0" smtClean="0"/>
              <a:t>равновозможных исходов, из которых </a:t>
            </a:r>
            <a:r>
              <a:rPr lang="en-US" dirty="0" smtClean="0"/>
              <a:t>m</a:t>
            </a:r>
            <a:r>
              <a:rPr lang="ru-RU" dirty="0" smtClean="0"/>
              <a:t> являются благоприятными для наступления данного события, то вероятность этого события равна </a:t>
            </a:r>
            <a:r>
              <a:rPr lang="en-US" dirty="0" err="1" smtClean="0"/>
              <a:t>m⁄n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293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Пример. В коробке лежат два синих и пять жёлтых шаров. Наугад вынимают один шар. Какова вероятность того, что этот шар окажется: 1) синий, 2) красным?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6267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Решение. 1) Представим себе, что шары пронумерованы числами от 1 до 7. При вынимании шара может произойти семь равновозможных исходов: вынули шар с номером 1, вынули шар с номером 2 и т.д. Из них благоприятных только два (ведь в коробке только два синих шара). Поэтому искомая вероятность равна 2⁄7.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035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2) Поскольку в коробке нет красных шаров, то рассматриваемое событие является невозможным, следовательно, его вероятность равна 0.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846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Становление и развитие теории вероятностей связаны с трудами таких выдающихся ученых, как Якоб Бернулли (1654 - 1705), Пьер Лаплас (1749 - 1827), Рихард </a:t>
            </a:r>
            <a:r>
              <a:rPr lang="ru-RU" dirty="0" err="1" smtClean="0"/>
              <a:t>Мизес</a:t>
            </a:r>
            <a:r>
              <a:rPr lang="ru-RU" dirty="0" smtClean="0"/>
              <a:t> (1883 - 1953). В 20 в. Особое значение приобрели работы выдающегося советского математика Андрея Николаевича Колмогорова.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012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Случайные события: прозвенел школьный звонок, выпал снег, тебя вызвали на уроке к доске, черный кот перебежал дорогу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85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Вероятности случайных событий – это величины, которые можно сравнивать.</a:t>
            </a:r>
          </a:p>
          <a:p>
            <a:r>
              <a:rPr lang="ru-RU" dirty="0" smtClean="0"/>
              <a:t>Однако для этого следует договориться, каким образом количественно оценивать возможность появления того или иного случайного события.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082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Наука, которая занимается оценками вероятностей случайных событий, называется теорией вероятностей.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9579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Событие называется достоверным, если его вероятность равна 1, и невозможным, если вероятность равна 0.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8061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Вероятность случайного события может быть любым числом от 0 до 1.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4160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События называются равновероятными, если вероятность каждого из них была бы равна 1⁄2.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35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Примеры экспериментов со случайными исходами(результатами): покупка лотерейного билета, подбрасывание игрального кубика или монеты, вытягивание экзаменационного билета.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1323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Пример. При подбрасывании игрального кубика можно получить один из шести результатов: выпадет 1, 2, 3, 4 , 5 или 6 очков.</a:t>
            </a:r>
          </a:p>
          <a:p>
            <a:r>
              <a:rPr lang="ru-RU" dirty="0" smtClean="0"/>
              <a:t>Все эти шесть результатов </a:t>
            </a:r>
            <a:r>
              <a:rPr lang="ru-RU" dirty="0" err="1" smtClean="0"/>
              <a:t>равновозможны</a:t>
            </a:r>
            <a:r>
              <a:rPr lang="ru-RU" dirty="0" smtClean="0"/>
              <a:t>. Поэтому естественно считать, что, например, вероятность события «выпадение 5 очков» равна ⅙.</a:t>
            </a:r>
          </a:p>
          <a:p>
            <a:r>
              <a:rPr lang="ru-RU" dirty="0" smtClean="0"/>
              <a:t>Найдем вероятность того, что при бросании игрального кубика выпадет  число, кратное 3. В этом эксперименте из шести равновозможных исходов есть только два, которые нас устраивают:  выпадение3 или 6 очков. Эти два исхода назовём благоприятными. Вероятность того, что выпадет число, кратное 3, равно </a:t>
            </a:r>
            <a:r>
              <a:rPr lang="ru-RU" dirty="0">
                <a:cs typeface="Andalus"/>
              </a:rPr>
              <a:t> </a:t>
            </a:r>
            <a:r>
              <a:rPr lang="ru-RU" dirty="0" smtClean="0">
                <a:cs typeface="Andalus"/>
              </a:rPr>
              <a:t>2⁄6 = 1⁄3.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3961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452</Words>
  <Application>Microsoft Office PowerPoint</Application>
  <PresentationFormat>Экран (4:3)</PresentationFormat>
  <Paragraphs>18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Случайные события. Вероятность случайного события.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Случайные события. Вероятность случайного события.</dc:title>
  <dc:creator>Home</dc:creator>
  <cp:lastModifiedBy>Image&amp;Matros ®</cp:lastModifiedBy>
  <cp:revision>8</cp:revision>
  <dcterms:created xsi:type="dcterms:W3CDTF">2016-01-15T19:23:48Z</dcterms:created>
  <dcterms:modified xsi:type="dcterms:W3CDTF">2016-01-15T20:43:48Z</dcterms:modified>
</cp:coreProperties>
</file>