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сКомп\Pictures\abda2b37c4a63896d3166715f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Users\АсКомп\Pictures\animashki-mishki-9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73288"/>
            <a:ext cx="4357718" cy="46594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сКомп\Pictures\105696311_large_img1347348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Picture 7" descr="C:\Users\АсКомп\Pictures\3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00174"/>
            <a:ext cx="2357454" cy="2946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сКомп\Pictures\abda2b37c4a63896d3166715f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Users\АсКомп\Pictures\animashki-mishki-9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73288"/>
            <a:ext cx="4357718" cy="46594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Users\АсКомп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C:\Users\АсКомп\Pictures\7920ce3e6a4eccfbfa98d775924fab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00414"/>
            <a:ext cx="3000396" cy="3000396"/>
          </a:xfrm>
          <a:prstGeom prst="rect">
            <a:avLst/>
          </a:prstGeom>
          <a:noFill/>
        </p:spPr>
      </p:pic>
      <p:pic>
        <p:nvPicPr>
          <p:cNvPr id="5" name="Picture 3" descr="C:\Users\АсКомп\Pictures\7920ce3e6a4eccfbfa98d775924fab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</p:spPr>
      </p:pic>
      <p:pic>
        <p:nvPicPr>
          <p:cNvPr id="6" name="Picture 3" descr="C:\Users\АсКомп\Pictures\7920ce3e6a4eccfbfa98d775924fab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23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АсКомп\Pictures\abda2b37c4a63896d3166715f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 descr="C:\Users\АсКомп\Pictures\animashki-mishki-96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73288"/>
            <a:ext cx="4357718" cy="46594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1" descr="C:\Users\АсКомп\Pictures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7" descr="C:\Users\АсКомп\Pictures\3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285992"/>
            <a:ext cx="1885963" cy="2357454"/>
          </a:xfrm>
          <a:prstGeom prst="rect">
            <a:avLst/>
          </a:prstGeom>
          <a:noFill/>
        </p:spPr>
      </p:pic>
      <p:pic>
        <p:nvPicPr>
          <p:cNvPr id="5" name="Picture 3" descr="C:\Users\АсКомп\Pictures\7920ce3e6a4eccfbfa98d775924fab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500570"/>
            <a:ext cx="2571768" cy="2571768"/>
          </a:xfrm>
          <a:prstGeom prst="rect">
            <a:avLst/>
          </a:prstGeom>
          <a:noFill/>
        </p:spPr>
      </p:pic>
      <p:pic>
        <p:nvPicPr>
          <p:cNvPr id="6" name="Picture 3" descr="C:\Users\АсКомп\Pictures\7920ce3e6a4eccfbfa98d775924fab8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2  E" pathEditMode="relative" ptsTypes="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АсКомп</dc:creator>
  <cp:lastModifiedBy>АсКомп</cp:lastModifiedBy>
  <cp:revision>2</cp:revision>
  <dcterms:created xsi:type="dcterms:W3CDTF">2015-10-19T06:46:14Z</dcterms:created>
  <dcterms:modified xsi:type="dcterms:W3CDTF">2015-11-11T11:51:48Z</dcterms:modified>
</cp:coreProperties>
</file>