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1" r:id="rId4"/>
    <p:sldId id="281" r:id="rId5"/>
    <p:sldId id="280" r:id="rId6"/>
    <p:sldId id="282" r:id="rId7"/>
    <p:sldId id="273" r:id="rId8"/>
    <p:sldId id="284" r:id="rId9"/>
    <p:sldId id="283" r:id="rId10"/>
    <p:sldId id="291" r:id="rId11"/>
    <p:sldId id="257" r:id="rId12"/>
    <p:sldId id="274" r:id="rId13"/>
    <p:sldId id="285" r:id="rId14"/>
    <p:sldId id="286" r:id="rId15"/>
    <p:sldId id="287" r:id="rId16"/>
    <p:sldId id="288" r:id="rId17"/>
    <p:sldId id="290" r:id="rId18"/>
    <p:sldId id="289" r:id="rId19"/>
    <p:sldId id="266" r:id="rId20"/>
    <p:sldId id="29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B4A9-BD29-4470-9617-6E7FC6EBE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DFC4-D661-4177-A661-5D744EF8A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46592-F908-4808-9206-1BD4DAEB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2617-EA61-4EE9-B277-09D54191F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D21BA-CA50-468A-A16A-DFE3536EF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AA09-0223-4A86-B6FB-B7A71F636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3607-8E8E-4E3B-83E1-1279046B1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09EF9-CF55-4A73-8C1E-1E7297422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59F2-8332-4690-B800-F1FB4126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BC89-BA39-4382-A855-ED74CC43C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C311-4AF3-4FDF-942F-78C30EB71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4A7DD0-B14F-496C-B61F-A6CCDFFB5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50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Б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3" y="1341438"/>
            <a:ext cx="302577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ИЗ-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913" y="3860800"/>
            <a:ext cx="3025775" cy="220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Е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7900" y="1341438"/>
            <a:ext cx="316865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1258888" y="549275"/>
            <a:ext cx="676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latin typeface="Arial" charset="0"/>
              </a:rPr>
              <a:t>Здорово здоровым быть</a:t>
            </a:r>
          </a:p>
        </p:txBody>
      </p:sp>
      <p:pic>
        <p:nvPicPr>
          <p:cNvPr id="2" name="Рисунок 7" descr="ЗАРЯД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9700" y="3933825"/>
            <a:ext cx="316865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9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9" name="Picture 5" descr="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00213"/>
            <a:ext cx="66976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7088" y="476250"/>
            <a:ext cx="7489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latin typeface="Arial" charset="0"/>
              </a:rPr>
              <a:t>Весёлая зарядка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6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0"/>
            <a:ext cx="9258300" cy="6858000"/>
          </a:xfrm>
          <a:prstGeom prst="rect">
            <a:avLst/>
          </a:prstGeom>
          <a:noFill/>
        </p:spPr>
      </p:pic>
      <p:pic>
        <p:nvPicPr>
          <p:cNvPr id="40965" name="Picture 5" descr="i (19)"/>
          <p:cNvPicPr>
            <a:picLocks noChangeAspect="1" noChangeArrowheads="1"/>
          </p:cNvPicPr>
          <p:nvPr/>
        </p:nvPicPr>
        <p:blipFill>
          <a:blip r:embed="rId3" cstate="print"/>
          <a:srcRect t="35588" r="58829" b="5363"/>
          <a:stretch>
            <a:fillRect/>
          </a:stretch>
        </p:blipFill>
        <p:spPr bwMode="auto">
          <a:xfrm>
            <a:off x="5795963" y="692150"/>
            <a:ext cx="2447925" cy="2376488"/>
          </a:xfrm>
          <a:prstGeom prst="rect">
            <a:avLst/>
          </a:prstGeom>
          <a:noFill/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 rot="1765908">
            <a:off x="7212013" y="1501775"/>
            <a:ext cx="1296987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451725" y="188913"/>
            <a:ext cx="15113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68" name="Picture 8" descr="i (18)"/>
          <p:cNvPicPr>
            <a:picLocks noChangeAspect="1" noChangeArrowheads="1"/>
          </p:cNvPicPr>
          <p:nvPr/>
        </p:nvPicPr>
        <p:blipFill>
          <a:blip r:embed="rId4" cstate="print"/>
          <a:srcRect b="2255"/>
          <a:stretch>
            <a:fillRect/>
          </a:stretch>
        </p:blipFill>
        <p:spPr bwMode="auto">
          <a:xfrm>
            <a:off x="468313" y="549275"/>
            <a:ext cx="4391025" cy="3095625"/>
          </a:xfrm>
          <a:prstGeom prst="rect">
            <a:avLst/>
          </a:prstGeom>
          <a:noFill/>
        </p:spPr>
      </p:pic>
      <p:pic>
        <p:nvPicPr>
          <p:cNvPr id="5" name="Рисунок 4" descr="ёжики.jpg"/>
          <p:cNvPicPr>
            <a:picLocks noChangeAspect="1"/>
          </p:cNvPicPr>
          <p:nvPr/>
        </p:nvPicPr>
        <p:blipFill>
          <a:blip r:embed="rId5" cstate="print">
            <a:lum bright="12000"/>
          </a:blip>
          <a:srcRect b="5244"/>
          <a:stretch>
            <a:fillRect/>
          </a:stretch>
        </p:blipFill>
        <p:spPr bwMode="auto">
          <a:xfrm>
            <a:off x="5651500" y="4149725"/>
            <a:ext cx="2087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наград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961" y="3938845"/>
            <a:ext cx="3411096" cy="236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5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i (19)"/>
          <p:cNvPicPr>
            <a:picLocks noChangeAspect="1" noChangeArrowheads="1"/>
          </p:cNvPicPr>
          <p:nvPr/>
        </p:nvPicPr>
        <p:blipFill>
          <a:blip r:embed="rId3" cstate="print"/>
          <a:srcRect l="23729" t="41663" r="37657" b="6247"/>
          <a:stretch>
            <a:fillRect/>
          </a:stretch>
        </p:blipFill>
        <p:spPr bwMode="auto">
          <a:xfrm>
            <a:off x="827088" y="981075"/>
            <a:ext cx="2232025" cy="1944688"/>
          </a:xfrm>
          <a:prstGeom prst="rect">
            <a:avLst/>
          </a:prstGeom>
          <a:noFill/>
        </p:spPr>
      </p:pic>
      <p:pic>
        <p:nvPicPr>
          <p:cNvPr id="41990" name="Picture 6" descr="i (28)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 b="5658"/>
          <a:stretch>
            <a:fillRect/>
          </a:stretch>
        </p:blipFill>
        <p:spPr bwMode="auto">
          <a:xfrm>
            <a:off x="5003800" y="404813"/>
            <a:ext cx="3097213" cy="3311525"/>
          </a:xfrm>
          <a:prstGeom prst="rect">
            <a:avLst/>
          </a:prstGeom>
          <a:noFill/>
        </p:spPr>
      </p:pic>
      <p:pic>
        <p:nvPicPr>
          <p:cNvPr id="41991" name="Picture 7" descr="i (19)"/>
          <p:cNvPicPr>
            <a:picLocks noChangeAspect="1" noChangeArrowheads="1"/>
          </p:cNvPicPr>
          <p:nvPr/>
        </p:nvPicPr>
        <p:blipFill>
          <a:blip r:embed="rId3" cstate="print"/>
          <a:srcRect t="2068" r="57623" b="62517"/>
          <a:stretch>
            <a:fillRect/>
          </a:stretch>
        </p:blipFill>
        <p:spPr bwMode="auto">
          <a:xfrm>
            <a:off x="5364163" y="3860800"/>
            <a:ext cx="2520950" cy="1944688"/>
          </a:xfrm>
          <a:prstGeom prst="rect">
            <a:avLst/>
          </a:prstGeom>
          <a:noFill/>
        </p:spPr>
      </p:pic>
      <p:sp>
        <p:nvSpPr>
          <p:cNvPr id="41992" name="AutoShape 8"/>
          <p:cNvSpPr>
            <a:spLocks noChangeArrowheads="1"/>
          </p:cNvSpPr>
          <p:nvPr/>
        </p:nvSpPr>
        <p:spPr bwMode="auto">
          <a:xfrm rot="-2944940">
            <a:off x="288132" y="800893"/>
            <a:ext cx="1511300" cy="1008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771775" y="620713"/>
            <a:ext cx="863600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медал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5061" y="3655133"/>
            <a:ext cx="3023525" cy="2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250825" y="5373688"/>
            <a:ext cx="1081088" cy="1150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2256821">
            <a:off x="7164388" y="4868863"/>
            <a:ext cx="8636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9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3" name="Picture 5" descr="i (75)"/>
          <p:cNvPicPr>
            <a:picLocks noChangeAspect="1" noChangeArrowheads="1"/>
          </p:cNvPicPr>
          <p:nvPr/>
        </p:nvPicPr>
        <p:blipFill>
          <a:blip r:embed="rId3" cstate="print"/>
          <a:srcRect l="28194" t="50333" r="32944"/>
          <a:stretch>
            <a:fillRect/>
          </a:stretch>
        </p:blipFill>
        <p:spPr bwMode="auto">
          <a:xfrm>
            <a:off x="1187450" y="1196975"/>
            <a:ext cx="1800225" cy="1573213"/>
          </a:xfrm>
          <a:prstGeom prst="rect">
            <a:avLst/>
          </a:prstGeom>
          <a:noFill/>
        </p:spPr>
      </p:pic>
      <p:pic>
        <p:nvPicPr>
          <p:cNvPr id="43014" name="Picture 6" descr="i (86)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4787900" y="3860800"/>
            <a:ext cx="3167063" cy="2365375"/>
          </a:xfrm>
          <a:prstGeom prst="rect">
            <a:avLst/>
          </a:prstGeom>
          <a:noFill/>
        </p:spPr>
      </p:pic>
      <p:pic>
        <p:nvPicPr>
          <p:cNvPr id="43015" name="Picture 7" descr="i (89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04813"/>
            <a:ext cx="3240088" cy="3168650"/>
          </a:xfrm>
          <a:prstGeom prst="rect">
            <a:avLst/>
          </a:prstGeom>
          <a:noFill/>
        </p:spPr>
      </p:pic>
      <p:pic>
        <p:nvPicPr>
          <p:cNvPr id="7" name="Рисунок 6" descr="медали.jpg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900113" y="3789363"/>
            <a:ext cx="3178175" cy="24495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5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i (4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13100"/>
            <a:ext cx="4105275" cy="3311525"/>
          </a:xfrm>
          <a:prstGeom prst="rect">
            <a:avLst/>
          </a:prstGeom>
          <a:noFill/>
        </p:spPr>
      </p:pic>
      <p:pic>
        <p:nvPicPr>
          <p:cNvPr id="44038" name="Picture 6" descr="а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508625" y="404813"/>
            <a:ext cx="2862263" cy="2305050"/>
          </a:xfrm>
          <a:prstGeom prst="rect">
            <a:avLst/>
          </a:prstGeom>
          <a:noFill/>
        </p:spPr>
      </p:pic>
      <p:pic>
        <p:nvPicPr>
          <p:cNvPr id="7" name="Рисунок 6" descr="медали.jpg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755650" y="404813"/>
            <a:ext cx="3249613" cy="2449512"/>
          </a:xfrm>
          <a:prstGeom prst="rect">
            <a:avLst/>
          </a:prstGeom>
          <a:noFill/>
        </p:spPr>
      </p:pic>
      <p:pic>
        <p:nvPicPr>
          <p:cNvPr id="44040" name="Picture 8" descr="i (75)"/>
          <p:cNvPicPr>
            <a:picLocks noChangeAspect="1" noChangeArrowheads="1"/>
          </p:cNvPicPr>
          <p:nvPr/>
        </p:nvPicPr>
        <p:blipFill>
          <a:blip r:embed="rId6" cstate="print"/>
          <a:srcRect l="61377" r="-4286" b="49556"/>
          <a:stretch>
            <a:fillRect/>
          </a:stretch>
        </p:blipFill>
        <p:spPr bwMode="auto">
          <a:xfrm>
            <a:off x="5435600" y="3789363"/>
            <a:ext cx="2305050" cy="20177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4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7" name="Picture 7" descr="7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89363"/>
            <a:ext cx="2520950" cy="2149475"/>
          </a:xfrm>
          <a:prstGeom prst="rect">
            <a:avLst/>
          </a:prstGeom>
          <a:noFill/>
        </p:spPr>
      </p:pic>
      <p:pic>
        <p:nvPicPr>
          <p:cNvPr id="46088" name="Picture 8" descr="i (1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20713"/>
            <a:ext cx="2520950" cy="2736850"/>
          </a:xfrm>
          <a:prstGeom prst="rect">
            <a:avLst/>
          </a:prstGeom>
          <a:noFill/>
        </p:spPr>
      </p:pic>
      <p:pic>
        <p:nvPicPr>
          <p:cNvPr id="46089" name="Picture 9" descr="i (2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0350"/>
            <a:ext cx="3744913" cy="3024188"/>
          </a:xfrm>
          <a:prstGeom prst="rect">
            <a:avLst/>
          </a:prstGeom>
          <a:noFill/>
        </p:spPr>
      </p:pic>
      <p:pic>
        <p:nvPicPr>
          <p:cNvPr id="46090" name="Picture 10" descr="i (54)"/>
          <p:cNvPicPr>
            <a:picLocks noChangeAspect="1" noChangeArrowheads="1"/>
          </p:cNvPicPr>
          <p:nvPr/>
        </p:nvPicPr>
        <p:blipFill>
          <a:blip r:embed="rId6" cstate="print">
            <a:lum bright="18000"/>
          </a:blip>
          <a:srcRect l="53357" t="46643"/>
          <a:stretch>
            <a:fillRect/>
          </a:stretch>
        </p:blipFill>
        <p:spPr bwMode="auto">
          <a:xfrm>
            <a:off x="4067175" y="1844675"/>
            <a:ext cx="1511300" cy="1728788"/>
          </a:xfrm>
          <a:prstGeom prst="rect">
            <a:avLst/>
          </a:prstGeom>
          <a:noFill/>
        </p:spPr>
      </p:pic>
      <p:pic>
        <p:nvPicPr>
          <p:cNvPr id="46091" name="Picture 11" descr="i (7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500438"/>
            <a:ext cx="2665412" cy="2592387"/>
          </a:xfrm>
          <a:prstGeom prst="rect">
            <a:avLst/>
          </a:prstGeom>
          <a:noFill/>
        </p:spPr>
      </p:pic>
      <p:pic>
        <p:nvPicPr>
          <p:cNvPr id="46108" name="Picture 28" descr="i (19)"/>
          <p:cNvPicPr>
            <a:picLocks noChangeAspect="1" noChangeArrowheads="1"/>
          </p:cNvPicPr>
          <p:nvPr/>
        </p:nvPicPr>
        <p:blipFill>
          <a:blip r:embed="rId8" cstate="print"/>
          <a:srcRect l="23729" t="41663" r="37657" b="6247"/>
          <a:stretch>
            <a:fillRect/>
          </a:stretch>
        </p:blipFill>
        <p:spPr bwMode="auto">
          <a:xfrm>
            <a:off x="827088" y="4581525"/>
            <a:ext cx="1871662" cy="1655763"/>
          </a:xfrm>
          <a:prstGeom prst="rect">
            <a:avLst/>
          </a:prstGeom>
          <a:noFill/>
        </p:spPr>
      </p:pic>
      <p:sp>
        <p:nvSpPr>
          <p:cNvPr id="46109" name="AutoShape 29"/>
          <p:cNvSpPr>
            <a:spLocks noChangeArrowheads="1"/>
          </p:cNvSpPr>
          <p:nvPr/>
        </p:nvSpPr>
        <p:spPr bwMode="auto">
          <a:xfrm rot="1937437">
            <a:off x="827088" y="4437063"/>
            <a:ext cx="431800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10" name="AutoShape 30"/>
          <p:cNvSpPr>
            <a:spLocks noChangeArrowheads="1"/>
          </p:cNvSpPr>
          <p:nvPr/>
        </p:nvSpPr>
        <p:spPr bwMode="auto">
          <a:xfrm>
            <a:off x="2555875" y="4652963"/>
            <a:ext cx="35877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обручи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3284538"/>
            <a:ext cx="1689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скакалка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200" y="333375"/>
            <a:ext cx="1771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37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3" name="Picture 7" descr="i (4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052513"/>
            <a:ext cx="7056437" cy="4608512"/>
          </a:xfrm>
          <a:prstGeom prst="rect">
            <a:avLst/>
          </a:prstGeom>
          <a:noFill/>
        </p:spPr>
      </p:pic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7451725" y="5876925"/>
            <a:ext cx="136842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ChangeAspect="1"/>
          </p:cNvPicPr>
          <p:nvPr>
            <p:ph idx="4294967295"/>
          </p:nvPr>
        </p:nvPicPr>
        <p:blipFill>
          <a:blip r:embed="rId2" cstate="print"/>
          <a:srcRect t="379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 l="14763" t="17731" r="23225" b="202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979613" y="1700213"/>
            <a:ext cx="547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0187" name="Picture 5" descr="20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0979" r="13605"/>
          <a:stretch>
            <a:fillRect/>
          </a:stretch>
        </p:blipFill>
        <p:spPr>
          <a:xfrm>
            <a:off x="900113" y="1196975"/>
            <a:ext cx="4752975" cy="4103688"/>
          </a:xfrm>
          <a:noFill/>
          <a:ln/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435600" y="1916113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508625" y="2276475"/>
            <a:ext cx="25209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latin typeface="Arial" charset="0"/>
              </a:rPr>
              <a:t>Весёлая зарядка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27088" y="981075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6873" name="Picture 9" descr="9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74" name="Picture 10" descr="i (3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789363"/>
            <a:ext cx="3097212" cy="2519362"/>
          </a:xfrm>
          <a:prstGeom prst="rect">
            <a:avLst/>
          </a:prstGeom>
          <a:noFill/>
        </p:spPr>
      </p:pic>
      <p:pic>
        <p:nvPicPr>
          <p:cNvPr id="36875" name="Picture 11" descr="i (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620713"/>
            <a:ext cx="3168650" cy="2665412"/>
          </a:xfrm>
          <a:prstGeom prst="rect">
            <a:avLst/>
          </a:prstGeom>
          <a:noFill/>
        </p:spPr>
      </p:pic>
      <p:pic>
        <p:nvPicPr>
          <p:cNvPr id="36876" name="Picture 12" descr="i (2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620713"/>
            <a:ext cx="3055938" cy="2665412"/>
          </a:xfrm>
          <a:prstGeom prst="rect">
            <a:avLst/>
          </a:prstGeom>
          <a:noFill/>
        </p:spPr>
      </p:pic>
      <p:pic>
        <p:nvPicPr>
          <p:cNvPr id="13" name="Рисунок 12" descr="мармелад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3789363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37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апуст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3375"/>
            <a:ext cx="32956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вощ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3375"/>
            <a:ext cx="3168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рукты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933825"/>
            <a:ext cx="374491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рис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3429000"/>
            <a:ext cx="30241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4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молок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2100"/>
            <a:ext cx="331311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ы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429000"/>
            <a:ext cx="3024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ворог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716338"/>
            <a:ext cx="2952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орт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7188" y="292100"/>
            <a:ext cx="420052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37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колбас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33242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яс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500438"/>
            <a:ext cx="35290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ыб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04813"/>
            <a:ext cx="35353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уриц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429000"/>
            <a:ext cx="33956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5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</p:spPr>
      </p:pic>
      <p:pic>
        <p:nvPicPr>
          <p:cNvPr id="3" name="Рисунок 2" descr="каша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345757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ш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3816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ухарик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549275"/>
            <a:ext cx="297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хлеб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4005263"/>
            <a:ext cx="3194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кинд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33375"/>
            <a:ext cx="36718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сметан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73463"/>
            <a:ext cx="36718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фант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644900"/>
            <a:ext cx="34559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чипсы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04813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7</Words>
  <Application>Microsoft Office PowerPoint</Application>
  <PresentationFormat>Экран (4:3)</PresentationFormat>
  <Paragraphs>3</Paragraphs>
  <Slides>20</Slides>
  <Notes>0</Notes>
  <HiddenSlides>7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Times New Roman</vt:lpstr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34</cp:revision>
  <dcterms:created xsi:type="dcterms:W3CDTF">1601-01-01T00:00:00Z</dcterms:created>
  <dcterms:modified xsi:type="dcterms:W3CDTF">2016-01-15T09:21:46Z</dcterms:modified>
</cp:coreProperties>
</file>