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58" r:id="rId5"/>
    <p:sldId id="259" r:id="rId6"/>
    <p:sldId id="262" r:id="rId7"/>
    <p:sldId id="263" r:id="rId8"/>
    <p:sldId id="265" r:id="rId9"/>
    <p:sldId id="266" r:id="rId10"/>
    <p:sldId id="270" r:id="rId11"/>
    <p:sldId id="269" r:id="rId12"/>
    <p:sldId id="268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0A410-A80D-4D7B-AFC3-53E84EF89FBA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2EC1F-1141-4D02-B9AE-F044E4DC1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97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2EC1F-1141-4D02-B9AE-F044E4DC162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D365-AB9F-4176-AC26-BD2F97D8765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681B-FF05-4B20-B287-7603E0A84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D365-AB9F-4176-AC26-BD2F97D8765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681B-FF05-4B20-B287-7603E0A84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D365-AB9F-4176-AC26-BD2F97D8765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681B-FF05-4B20-B287-7603E0A84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D365-AB9F-4176-AC26-BD2F97D8765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681B-FF05-4B20-B287-7603E0A84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D365-AB9F-4176-AC26-BD2F97D8765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681B-FF05-4B20-B287-7603E0A84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D365-AB9F-4176-AC26-BD2F97D8765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681B-FF05-4B20-B287-7603E0A84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D365-AB9F-4176-AC26-BD2F97D8765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681B-FF05-4B20-B287-7603E0A84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D365-AB9F-4176-AC26-BD2F97D8765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681B-FF05-4B20-B287-7603E0A84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D365-AB9F-4176-AC26-BD2F97D8765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681B-FF05-4B20-B287-7603E0A84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D365-AB9F-4176-AC26-BD2F97D8765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681B-FF05-4B20-B287-7603E0A84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D365-AB9F-4176-AC26-BD2F97D8765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681B-FF05-4B20-B287-7603E0A84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2D365-AB9F-4176-AC26-BD2F97D8765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681B-FF05-4B20-B287-7603E0A84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40;&#1095;&#1099;&#1082;%20&#1076;&#1241;&#1088;&#1077;&#1089;%202014%20&#1057;&#1099;&#1081;&#1092;&#1072;&#1090;&#1085;&#1099;&#1078;&#1187;&#1095;&#1072;&#1075;&#1099;&#1096;&#1090;&#1099;&#1088;&#1091;%20&#1076;&#1241;&#1088;&#1241;&#1175;&#1241;&#1089;&#1077;\&#1041;&#1072;&#1089;,%20&#1082;&#1099;&#1079;&#1099;&#1084;,%20-&#1087;&#1080;&#1087;-%20_%20&#1041;&#1072;&#1089;,%20&#1082;&#1099;&#1079;&#1099;&#1084;,%20&#1040;&#1087;&#1080;&#1087;&#1103;%20-%20&#1055;&#1083;&#1103;&#1089;&#1086;&#1074;&#1072;&#1103;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openxmlformats.org/officeDocument/2006/relationships/audio" Target="file:///I:\+++&#1042;%20&#1052;&#1048;&#1056;&#1045;%20&#1046;&#1048;&#1042;&#1054;&#1058;&#1053;&#1067;&#1061;\mix_26s%20(audio-joiner.com)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tt-RU" sz="5400" b="1" dirty="0" smtClean="0">
                <a:solidFill>
                  <a:schemeClr val="accent2">
                    <a:lumMod val="50000"/>
                  </a:schemeClr>
                </a:solidFill>
              </a:rPr>
              <a:t>ТЭЙК ОФ-ТАЧ ДАУН 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Кемгә дәрес ошады торып басыгыз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Кемгә дәрес ошамады торып басыгыз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Кем хайваннарны ярата торып басыгыз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11354"/>
          </a:xfrm>
        </p:spPr>
        <p:txBody>
          <a:bodyPr>
            <a:normAutofit/>
          </a:bodyPr>
          <a:lstStyle/>
          <a:p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“Уңыш баскычы” – </a:t>
            </a:r>
            <a:b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“Лестни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успеха</a:t>
            </a: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2428868"/>
          <a:ext cx="8286808" cy="3832500"/>
        </p:xfrm>
        <a:graphic>
          <a:graphicData uri="http://schemas.openxmlformats.org/drawingml/2006/table">
            <a:tbl>
              <a:tblPr/>
              <a:tblGrid>
                <a:gridCol w="1949837"/>
                <a:gridCol w="1979253"/>
                <a:gridCol w="1285884"/>
                <a:gridCol w="3071834"/>
              </a:tblGrid>
              <a:tr h="64294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2000" b="1" i="1" dirty="0">
                          <a:solidFill>
                            <a:srgbClr val="D60093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Трудности преодолены</a:t>
                      </a:r>
                      <a:endParaRPr lang="ru-RU" sz="2000" b="1" i="1" dirty="0">
                        <a:solidFill>
                          <a:srgbClr val="D60093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tt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2000" b="1" i="1" dirty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3.Многое понял, но были ошибки</a:t>
                      </a:r>
                      <a:endParaRPr lang="ru-RU" sz="2000" b="1" i="1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4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D6009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2000" b="1" i="1" dirty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2.Во время работы было </a:t>
                      </a:r>
                      <a:endParaRPr lang="ru-RU" sz="2000" b="1" i="1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2000" b="1" i="1" dirty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много трудностей</a:t>
                      </a:r>
                      <a:endParaRPr lang="ru-RU" sz="2000" b="1" i="1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471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2000" b="1" i="1" dirty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1.Многое не понял и </a:t>
                      </a:r>
                      <a:endParaRPr lang="ru-RU" sz="2000" b="1" i="1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2000" b="1" i="1" dirty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осталис</a:t>
                      </a:r>
                      <a:r>
                        <a:rPr lang="ru-RU" sz="2000" b="1" i="1" dirty="0" err="1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r>
                        <a:rPr lang="tt-RU" sz="2000" b="1" i="1" dirty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вопросы</a:t>
                      </a:r>
                      <a:endParaRPr lang="ru-RU" sz="2000" b="1" i="1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3071802" y="3143248"/>
            <a:ext cx="857256" cy="727077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3" name="AutoShape 1"/>
          <p:cNvSpPr>
            <a:spLocks noChangeArrowheads="1"/>
          </p:cNvSpPr>
          <p:nvPr/>
        </p:nvSpPr>
        <p:spPr bwMode="auto">
          <a:xfrm>
            <a:off x="1214414" y="3857628"/>
            <a:ext cx="928694" cy="77629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500562" y="2285992"/>
            <a:ext cx="857256" cy="727077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6429388" y="1643050"/>
            <a:ext cx="857256" cy="727077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tt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Ял итәбез    </a:t>
            </a:r>
            <a:r>
              <a:rPr lang="tt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002060"/>
                </a:solidFill>
              </a:rPr>
              <a:t>МИКС-ФРИЗ-ГРУП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www.forumimage.ru/uploads/20120404/1333567457940084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643314"/>
            <a:ext cx="4286280" cy="3071834"/>
          </a:xfrm>
          <a:prstGeom prst="rect">
            <a:avLst/>
          </a:prstGeom>
          <a:noFill/>
        </p:spPr>
      </p:pic>
      <p:pic>
        <p:nvPicPr>
          <p:cNvPr id="6" name="Picture 6" descr="http://s53.radikal.ru/i142/1102/07/d49496eb8b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7733" y="1700808"/>
            <a:ext cx="3501995" cy="2585448"/>
          </a:xfrm>
          <a:prstGeom prst="rect">
            <a:avLst/>
          </a:prstGeom>
          <a:noFill/>
        </p:spPr>
      </p:pic>
      <p:pic>
        <p:nvPicPr>
          <p:cNvPr id="5" name="Picture 2" descr="http://8443.org/news_images/10/tatarskii_cent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628799"/>
            <a:ext cx="3530102" cy="2647577"/>
          </a:xfrm>
          <a:prstGeom prst="rect">
            <a:avLst/>
          </a:prstGeom>
          <a:noFill/>
        </p:spPr>
      </p:pic>
      <p:pic>
        <p:nvPicPr>
          <p:cNvPr id="8" name="Бас, кызым, -пип- _ Бас, кызым, Апипя - Плясов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428728" y="450057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3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29860" y="1571612"/>
            <a:ext cx="6907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t-RU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Барыгызга да зур рәхмәт!</a:t>
            </a:r>
            <a:endParaRPr lang="ru-RU" sz="4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3071810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tt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Сау булыгыз</a:t>
            </a:r>
            <a:r>
              <a:rPr lang="tt-RU" sz="4800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8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С 6-месяцами, Вэшечки!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357430"/>
            <a:ext cx="2930057" cy="3071834"/>
          </a:xfrm>
          <a:prstGeom prst="rect">
            <a:avLst/>
          </a:prstGeom>
          <a:noFill/>
        </p:spPr>
      </p:pic>
      <p:pic>
        <p:nvPicPr>
          <p:cNvPr id="1028" name="Picture 4" descr="Маленькие фентези анимашки. Бабочки &quot; Фэнтези, фантастика, игры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857496"/>
            <a:ext cx="1247775" cy="1152526"/>
          </a:xfrm>
          <a:prstGeom prst="rect">
            <a:avLst/>
          </a:prstGeom>
          <a:noFill/>
        </p:spPr>
      </p:pic>
      <p:pic>
        <p:nvPicPr>
          <p:cNvPr id="1030" name="Picture 6" descr="Маленькие фентези анимашки. Бабочки &quot; Фэнтези, фантастика, игры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71480"/>
            <a:ext cx="1247775" cy="1152526"/>
          </a:xfrm>
          <a:prstGeom prst="rect">
            <a:avLst/>
          </a:prstGeom>
          <a:noFill/>
        </p:spPr>
      </p:pic>
      <p:pic>
        <p:nvPicPr>
          <p:cNvPr id="1032" name="Picture 8" descr="Маленькие фентези анимашки. Бабочки &quot; Фэнтези, фантастика, игры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572008"/>
            <a:ext cx="1247775" cy="1152526"/>
          </a:xfrm>
          <a:prstGeom prst="rect">
            <a:avLst/>
          </a:prstGeom>
          <a:noFill/>
        </p:spPr>
      </p:pic>
      <p:pic>
        <p:nvPicPr>
          <p:cNvPr id="1034" name="Picture 10" descr="Маленькие фентези анимашки. Бабочки &quot; Фэнтези, фантастика, игры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000504"/>
            <a:ext cx="1247775" cy="1152526"/>
          </a:xfrm>
          <a:prstGeom prst="rect">
            <a:avLst/>
          </a:prstGeom>
          <a:noFill/>
        </p:spPr>
      </p:pic>
      <p:pic>
        <p:nvPicPr>
          <p:cNvPr id="1036" name="Picture 12" descr="Маленькие фентези анимашки. Бабочки &quot; Фэнтези, фантастика, игры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214554"/>
            <a:ext cx="1247775" cy="1152526"/>
          </a:xfrm>
          <a:prstGeom prst="rect">
            <a:avLst/>
          </a:prstGeom>
          <a:noFill/>
        </p:spPr>
      </p:pic>
      <p:pic>
        <p:nvPicPr>
          <p:cNvPr id="1038" name="Picture 14" descr="Маленькие фентези анимашки. Бабочки &quot; Фэнтези, фантастика, игры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00042"/>
            <a:ext cx="1247775" cy="1152526"/>
          </a:xfrm>
          <a:prstGeom prst="rect">
            <a:avLst/>
          </a:prstGeom>
          <a:noFill/>
        </p:spPr>
      </p:pic>
      <p:pic>
        <p:nvPicPr>
          <p:cNvPr id="1040" name="Picture 16" descr="Маленькие фентези анимашки. Бабочки &quot; Фэнтези, фантастика, игры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786322"/>
            <a:ext cx="1247775" cy="115252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tt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Өй эше: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1"/>
          </a:xfrm>
        </p:spPr>
        <p:txBody>
          <a:bodyPr/>
          <a:lstStyle/>
          <a:p>
            <a:pPr marL="514350" lvl="0" indent="-514350">
              <a:buAutoNum type="arabicParenR"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Ошаган хайван турында кечкенә </a:t>
            </a:r>
            <a:r>
              <a:rPr lang="tt-RU" u="sng" dirty="0" smtClean="0">
                <a:latin typeface="Times New Roman" pitchFamily="18" charset="0"/>
                <a:cs typeface="Times New Roman" pitchFamily="18" charset="0"/>
              </a:rPr>
              <a:t>хикәя яз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lvl="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2)Корреспондент булырга әзерлән, кызыклы </a:t>
            </a:r>
            <a:r>
              <a:rPr lang="tt-RU" u="sng" dirty="0" smtClean="0">
                <a:latin typeface="Times New Roman" pitchFamily="18" charset="0"/>
                <a:cs typeface="Times New Roman" pitchFamily="18" charset="0"/>
              </a:rPr>
              <a:t>сорау уйлап кил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Анимашки в виде книг, анимированные книги и учебники | Smayls.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071942"/>
            <a:ext cx="328614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Анимация солнышко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42852"/>
            <a:ext cx="4714909" cy="40474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71744"/>
            <a:ext cx="5357818" cy="3554419"/>
          </a:xfrm>
        </p:spPr>
        <p:txBody>
          <a:bodyPr/>
          <a:lstStyle/>
          <a:p>
            <a:pPr>
              <a:buNone/>
            </a:pP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t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Хәерле көн миңа.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 Хәерле көн сиңа.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 Хәерле көн сезгә.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t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Хәерле көн барыбызга!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2290" name="Picture 2" descr="Ассорти фиалочное - Все о комнатных растениях на flowersweb.info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350046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levkonoe: В.Палачёв. В деревеньке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4851" y="3522563"/>
            <a:ext cx="4729149" cy="33354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tt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әрсә күрәсез?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Обои БЕРЁЗЫ, АЛЛЕЯ, ДЕРЕВЬЯ, ТРОПА, ЛЕС 375670 / Раздел: Природа / HallPic.r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4422"/>
            <a:ext cx="4619644" cy="2887278"/>
          </a:xfrm>
          <a:prstGeom prst="rect">
            <a:avLst/>
          </a:prstGeom>
          <a:noFill/>
        </p:spPr>
      </p:pic>
      <p:pic>
        <p:nvPicPr>
          <p:cNvPr id="5" name="mix_26s (audio-join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23796" y="4293096"/>
            <a:ext cx="304800" cy="304800"/>
          </a:xfrm>
          <a:prstGeom prst="rect">
            <a:avLst/>
          </a:prstGeom>
        </p:spPr>
      </p:pic>
      <p:pic>
        <p:nvPicPr>
          <p:cNvPr id="3" name="mix_26s (audio-joiner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19855" y="303361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Обсуждение конкурса!Спонсоры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357298"/>
            <a:ext cx="2452662" cy="16938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Нинди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хайваннар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Скачать обои лапа, медведь, Снег, взгляд - картинка #19734 c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00570"/>
            <a:ext cx="2285973" cy="1714480"/>
          </a:xfrm>
          <a:prstGeom prst="rect">
            <a:avLst/>
          </a:prstGeom>
          <a:noFill/>
        </p:spPr>
      </p:pic>
      <p:pic>
        <p:nvPicPr>
          <p:cNvPr id="15372" name="Picture 12" descr="WAP.MMS.MTS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643314"/>
            <a:ext cx="2738414" cy="2053811"/>
          </a:xfrm>
          <a:prstGeom prst="rect">
            <a:avLst/>
          </a:prstGeom>
          <a:noFill/>
        </p:spPr>
      </p:pic>
      <p:pic>
        <p:nvPicPr>
          <p:cNvPr id="15374" name="Picture 14" descr="Волки (фотографии + рисованые). &quot; ALLDAY - народный сайт о дизай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286256"/>
            <a:ext cx="2000232" cy="2101820"/>
          </a:xfrm>
          <a:prstGeom prst="rect">
            <a:avLst/>
          </a:prstGeom>
          <a:noFill/>
        </p:spPr>
      </p:pic>
      <p:pic>
        <p:nvPicPr>
          <p:cNvPr id="15378" name="Picture 18" descr="Собаки (19 фото) &quot; WWW.OPEN.AZ - ОТКРОЙ ДЛЯ СЕБЯ АЗЕРБАЙДЖАН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1643050"/>
            <a:ext cx="1572163" cy="2163838"/>
          </a:xfrm>
          <a:prstGeom prst="rect">
            <a:avLst/>
          </a:prstGeom>
          <a:noFill/>
        </p:spPr>
      </p:pic>
      <p:pic>
        <p:nvPicPr>
          <p:cNvPr id="15370" name="Picture 10" descr="Плейкаст &quot;Дед Мороз и п. девица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1714488"/>
            <a:ext cx="2076422" cy="2278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u="sng" dirty="0">
                <a:solidFill>
                  <a:schemeClr val="accent2">
                    <a:lumMod val="75000"/>
                  </a:schemeClr>
                </a:solidFill>
              </a:rPr>
              <a:t>СОРТ КАРДС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Хайваннарга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характеристика 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Маленькие фентези анимашки. Бабочки &quot; Фэнтези, фантастика, игры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357298"/>
            <a:ext cx="1247775" cy="1152526"/>
          </a:xfrm>
          <a:prstGeom prst="rect">
            <a:avLst/>
          </a:prstGeom>
          <a:noFill/>
        </p:spPr>
      </p:pic>
      <p:pic>
        <p:nvPicPr>
          <p:cNvPr id="9220" name="Picture 4" descr="Маленькие фентези анимашки. Бабочки &quot; Фэнтези, фантастика, игры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357298"/>
            <a:ext cx="1247775" cy="1152526"/>
          </a:xfrm>
          <a:prstGeom prst="rect">
            <a:avLst/>
          </a:prstGeom>
          <a:noFill/>
        </p:spPr>
      </p:pic>
      <p:pic>
        <p:nvPicPr>
          <p:cNvPr id="9222" name="Picture 6" descr="Маленькие фентези анимашки. Бабочки &quot; Фэнтези, фантастика, игры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286256"/>
            <a:ext cx="1247775" cy="115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pPr>
              <a:defRPr/>
            </a:pPr>
            <a:r>
              <a:rPr lang="tt-RU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РАУНД ТЭЙБЛ</a:t>
            </a:r>
            <a:r>
              <a:rPr lang="tt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Тиешле хәрефләрне куеп яз.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57430"/>
            <a:ext cx="4044950" cy="3738570"/>
          </a:xfrm>
        </p:spPr>
        <p:txBody>
          <a:bodyPr/>
          <a:lstStyle/>
          <a:p>
            <a:pPr eaLnBrk="1" hangingPunct="1"/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Ар</a:t>
            </a:r>
            <a:r>
              <a:rPr lang="tt-RU" sz="40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слан </a:t>
            </a:r>
          </a:p>
          <a:p>
            <a:pPr eaLnBrk="1" hangingPunct="1"/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Ду...гыз</a:t>
            </a:r>
          </a:p>
          <a:p>
            <a:pPr eaLnBrk="1" hangingPunct="1"/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Б...ре</a:t>
            </a:r>
          </a:p>
          <a:p>
            <a:pPr eaLnBrk="1" hangingPunct="1"/>
            <a:r>
              <a:rPr lang="tt-RU" sz="32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...л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2500306"/>
            <a:ext cx="4040187" cy="3595694"/>
          </a:xfrm>
        </p:spPr>
        <p:txBody>
          <a:bodyPr/>
          <a:lstStyle/>
          <a:p>
            <a:pPr eaLnBrk="1" hangingPunct="1"/>
            <a:r>
              <a:rPr lang="tt-RU" sz="32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...я</a:t>
            </a:r>
          </a:p>
          <a:p>
            <a:pPr eaLnBrk="1" hangingPunct="1"/>
            <a:r>
              <a:rPr lang="tt-RU" sz="32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...си</a:t>
            </a:r>
          </a:p>
          <a:p>
            <a:pPr eaLnBrk="1" hangingPunct="1"/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Кә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ә</a:t>
            </a:r>
          </a:p>
          <a:p>
            <a:pPr eaLnBrk="1" hangingPunct="1"/>
            <a:r>
              <a:rPr lang="tt-RU" sz="32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...лке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428728" y="2428868"/>
            <a:ext cx="35719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tt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285852" y="2928934"/>
            <a:ext cx="360363" cy="12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ң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1142976" y="3500438"/>
            <a:ext cx="28892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1214414" y="4143380"/>
            <a:ext cx="28892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5357818" y="2357430"/>
            <a:ext cx="287338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5357818" y="2928934"/>
            <a:ext cx="287337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5429256" y="3643314"/>
            <a:ext cx="287337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җ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5286380" y="4143380"/>
            <a:ext cx="35877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t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3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3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500"/>
                                        <p:tgtEl>
                                          <p:spTgt spid="6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6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 build="p"/>
      <p:bldP spid="63495" grpId="0" build="p"/>
      <p:bldP spid="63502" grpId="0"/>
      <p:bldP spid="635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t-RU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РАУНД ТЭЙБЛ</a:t>
            </a:r>
            <a:r>
              <a:rPr lang="tt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Нокталар урынына сыйфатлар өстәп яз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57364"/>
            <a:ext cx="7472386" cy="4238636"/>
          </a:xfrm>
        </p:spPr>
        <p:txBody>
          <a:bodyPr/>
          <a:lstStyle/>
          <a:p>
            <a:pPr algn="ctr">
              <a:buNone/>
            </a:pP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Арыслан </a:t>
            </a:r>
            <a:r>
              <a:rPr lang="tt-RU" sz="3200" b="1" dirty="0">
                <a:latin typeface="Times New Roman" pitchFamily="18" charset="0"/>
                <a:cs typeface="Times New Roman" pitchFamily="18" charset="0"/>
              </a:rPr>
              <a:t>.... </a:t>
            </a:r>
          </a:p>
          <a:p>
            <a:pPr algn="ctr">
              <a:buNone/>
            </a:pP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Фил ...  ,</a:t>
            </a:r>
          </a:p>
          <a:p>
            <a:pPr algn="ctr">
              <a:buNone/>
            </a:pP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Куян ... ,</a:t>
            </a:r>
          </a:p>
          <a:p>
            <a:pPr algn="ctr">
              <a:buNone/>
            </a:pPr>
            <a:r>
              <a:rPr lang="tt-RU" sz="32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өлке .... ,</a:t>
            </a:r>
          </a:p>
          <a:p>
            <a:pPr algn="ctr">
              <a:buNone/>
            </a:pPr>
            <a:r>
              <a:rPr lang="tt-RU" sz="32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еси .... ,</a:t>
            </a: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tt-RU" sz="3600" b="1" dirty="0" smtClean="0">
                <a:latin typeface="Times New Roman" pitchFamily="18" charset="0"/>
                <a:cs typeface="Times New Roman" pitchFamily="18" charset="0"/>
              </a:rPr>
              <a:t>Бүре </a:t>
            </a: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.... </a:t>
            </a:r>
            <a:r>
              <a:rPr lang="tt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6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6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6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РАУНД ТЭЙБЛ</a:t>
            </a:r>
            <a:r>
              <a:rPr lang="tt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tt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Күплек санда әйт.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3143240" y="1643050"/>
            <a:ext cx="5543560" cy="44831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tt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Керпе</a:t>
            </a:r>
            <a:r>
              <a:rPr lang="tt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ләр</a:t>
            </a:r>
            <a:endParaRPr lang="tt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Эт</a:t>
            </a:r>
            <a:r>
              <a:rPr lang="tt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ләр</a:t>
            </a:r>
            <a:endParaRPr lang="tt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Поши</a:t>
            </a:r>
            <a:r>
              <a:rPr lang="tt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лар</a:t>
            </a:r>
            <a:endParaRPr lang="tt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Сарык</a:t>
            </a:r>
            <a:r>
              <a:rPr lang="tt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лар</a:t>
            </a:r>
            <a:endParaRPr lang="tt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Куян</a:t>
            </a:r>
            <a:r>
              <a:rPr lang="tt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</a:t>
            </a:r>
            <a:endParaRPr lang="tt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Кәҗә</a:t>
            </a:r>
            <a:r>
              <a:rPr lang="tt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ләр</a:t>
            </a:r>
            <a:endParaRPr lang="tt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Тиен</a:t>
            </a:r>
            <a:r>
              <a:rPr lang="tt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нәр</a:t>
            </a:r>
            <a:endParaRPr lang="tt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РАУНД ТЭЙБЛ</a:t>
            </a:r>
            <a:r>
              <a:rPr lang="tt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t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Нәрсәне? соравына җавап бир.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3143240" y="1643050"/>
            <a:ext cx="5543560" cy="44831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tt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Колын</a:t>
            </a:r>
            <a:r>
              <a:rPr lang="tt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endParaRPr lang="tt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Төлке</a:t>
            </a:r>
            <a:r>
              <a:rPr lang="tt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endParaRPr lang="tt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Сыер</a:t>
            </a:r>
            <a:r>
              <a:rPr lang="tt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endParaRPr lang="tt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Бозау</a:t>
            </a:r>
            <a:r>
              <a:rPr lang="tt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endParaRPr lang="tt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Куян</a:t>
            </a:r>
            <a:r>
              <a:rPr lang="tt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endParaRPr lang="tt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Бүре</a:t>
            </a:r>
            <a:r>
              <a:rPr lang="tt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endParaRPr lang="tt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t-RU" sz="2800" b="1" dirty="0" smtClean="0">
                <a:latin typeface="Times New Roman" pitchFamily="18" charset="0"/>
                <a:cs typeface="Times New Roman" pitchFamily="18" charset="0"/>
              </a:rPr>
              <a:t>Аю</a:t>
            </a:r>
            <a:r>
              <a:rPr lang="tt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endParaRPr lang="tt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148</Words>
  <Application>Microsoft Office PowerPoint</Application>
  <PresentationFormat>Экран (4:3)</PresentationFormat>
  <Paragraphs>72</Paragraphs>
  <Slides>14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Нәрсә күрәсез?</vt:lpstr>
      <vt:lpstr>Нинди хайваннар?</vt:lpstr>
      <vt:lpstr>СОРТ КАРДС </vt:lpstr>
      <vt:lpstr>РАУНД ТЭЙБЛ  Тиешле хәрефләрне куеп яз.</vt:lpstr>
      <vt:lpstr>РАУНД ТЭЙБЛ  Нокталар урынына сыйфатлар өстәп яз</vt:lpstr>
      <vt:lpstr>  РАУНД ТЭЙБЛ  Күплек санда әйт.</vt:lpstr>
      <vt:lpstr>  РАУНД ТЭЙБЛ  Нәрсәне? соравына җавап бир.</vt:lpstr>
      <vt:lpstr>ТЭЙК ОФ-ТАЧ ДАУН </vt:lpstr>
      <vt:lpstr>“Уңыш баскычы” –  “Лестница успеха”</vt:lpstr>
      <vt:lpstr>Ял итәбез     МИКС-ФРИЗ-ГРУП</vt:lpstr>
      <vt:lpstr>Слайд 13</vt:lpstr>
      <vt:lpstr>Өй эше: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32</cp:revision>
  <dcterms:created xsi:type="dcterms:W3CDTF">2014-12-09T04:19:30Z</dcterms:created>
  <dcterms:modified xsi:type="dcterms:W3CDTF">2014-12-16T05:12:42Z</dcterms:modified>
</cp:coreProperties>
</file>