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00CC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14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Тема8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6</cp:revision>
  <dcterms:created xsi:type="dcterms:W3CDTF">2016-01-08T18:04:55Z</dcterms:created>
  <dcterms:modified xsi:type="dcterms:W3CDTF">2016-01-09T05:38:32Z</dcterms:modified>
</cp:coreProperties>
</file>