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9" r:id="rId3"/>
    <p:sldId id="258" r:id="rId4"/>
    <p:sldId id="257" r:id="rId5"/>
    <p:sldId id="261" r:id="rId6"/>
    <p:sldId id="256" r:id="rId7"/>
    <p:sldId id="263" r:id="rId8"/>
    <p:sldId id="260" r:id="rId9"/>
    <p:sldId id="262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0066"/>
    <a:srgbClr val="008000"/>
    <a:srgbClr val="38784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10" Type="http://schemas.openxmlformats.org/officeDocument/2006/relationships/image" Target="../media/image1.gif"/><Relationship Id="rId4" Type="http://schemas.openxmlformats.org/officeDocument/2006/relationships/image" Target="../media/image14.jpe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0"/>
            <a:ext cx="88582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</a:p>
          <a:p>
            <a:pPr algn="ctr"/>
            <a:endParaRPr lang="ru-RU" sz="4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</a:p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Упражнение в делении слов на слоги и для переноса»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657229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Домашнее задание:</a:t>
            </a:r>
          </a:p>
          <a:p>
            <a:endParaRPr lang="ru-RU" sz="4000" dirty="0" smtClean="0">
              <a:solidFill>
                <a:srgbClr val="002060"/>
              </a:solidFill>
            </a:endParaRPr>
          </a:p>
          <a:p>
            <a:r>
              <a:rPr lang="ru-RU" sz="4000" dirty="0" smtClean="0">
                <a:solidFill>
                  <a:srgbClr val="002060"/>
                </a:solidFill>
              </a:rPr>
              <a:t>Стр. </a:t>
            </a:r>
            <a:r>
              <a:rPr lang="ru-RU" sz="4000" dirty="0" smtClean="0">
                <a:solidFill>
                  <a:srgbClr val="002060"/>
                </a:solidFill>
              </a:rPr>
              <a:t>8 №12, </a:t>
            </a:r>
            <a:r>
              <a:rPr lang="ru-RU" sz="4000" smtClean="0">
                <a:solidFill>
                  <a:srgbClr val="002060"/>
                </a:solidFill>
              </a:rPr>
              <a:t>№</a:t>
            </a:r>
            <a:r>
              <a:rPr lang="ru-RU" sz="4000" smtClean="0">
                <a:solidFill>
                  <a:srgbClr val="002060"/>
                </a:solidFill>
              </a:rPr>
              <a:t>13, №14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3429000"/>
            <a:ext cx="63979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501122" cy="6286544"/>
          </a:xfrm>
          <a:prstGeom prst="rect">
            <a:avLst/>
          </a:prstGeom>
          <a:solidFill>
            <a:schemeClr val="bg1"/>
          </a:solidFill>
          <a:ln>
            <a:solidFill>
              <a:srgbClr val="387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старичок лесовичок.gif"/>
          <p:cNvPicPr>
            <a:picLocks noChangeAspect="1"/>
          </p:cNvPicPr>
          <p:nvPr/>
        </p:nvPicPr>
        <p:blipFill>
          <a:blip r:embed="rId2" cstate="email">
            <a:lum bright="-10000" contrast="20000"/>
          </a:blip>
          <a:stretch>
            <a:fillRect/>
          </a:stretch>
        </p:blipFill>
        <p:spPr>
          <a:xfrm>
            <a:off x="3714744" y="3643314"/>
            <a:ext cx="1928826" cy="2300279"/>
          </a:xfrm>
          <a:prstGeom prst="rect">
            <a:avLst/>
          </a:prstGeom>
        </p:spPr>
      </p:pic>
      <p:pic>
        <p:nvPicPr>
          <p:cNvPr id="7" name="Рисунок 6" descr="Scan10001.JPG"/>
          <p:cNvPicPr>
            <a:picLocks noChangeAspect="1"/>
          </p:cNvPicPr>
          <p:nvPr/>
        </p:nvPicPr>
        <p:blipFill>
          <a:blip r:embed="rId3" cstate="email">
            <a:lum bright="-10000" contrast="40000"/>
          </a:blip>
          <a:srcRect r="7337"/>
          <a:stretch>
            <a:fillRect/>
          </a:stretch>
        </p:blipFill>
        <p:spPr>
          <a:xfrm>
            <a:off x="5286380" y="2000240"/>
            <a:ext cx="2786082" cy="4290637"/>
          </a:xfrm>
          <a:prstGeom prst="rect">
            <a:avLst/>
          </a:prstGeom>
        </p:spPr>
      </p:pic>
      <p:pic>
        <p:nvPicPr>
          <p:cNvPr id="8" name="Рисунок 7" descr="Scan10001.JPG"/>
          <p:cNvPicPr>
            <a:picLocks noChangeAspect="1"/>
          </p:cNvPicPr>
          <p:nvPr/>
        </p:nvPicPr>
        <p:blipFill>
          <a:blip r:embed="rId3" cstate="email">
            <a:lum bright="-10000" contrast="40000"/>
          </a:blip>
          <a:srcRect l="9504"/>
          <a:stretch>
            <a:fillRect/>
          </a:stretch>
        </p:blipFill>
        <p:spPr>
          <a:xfrm>
            <a:off x="1000100" y="2285992"/>
            <a:ext cx="2578042" cy="393344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14414" y="714356"/>
            <a:ext cx="63963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ш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</a:t>
            </a:r>
            <a:r>
              <a:rPr lang="ru-RU" sz="4000" b="1" cap="none" spc="0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</a:t>
            </a:r>
            <a:r>
              <a:rPr lang="ru-RU" sz="4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</a:t>
            </a:r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</a:p>
          <a:p>
            <a:pPr algn="ctr"/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4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cap="none" spc="0" dirty="0" err="1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</a:t>
            </a:r>
            <a:r>
              <a:rPr lang="ru-RU" sz="4000" b="1" cap="none" spc="0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cap="none" spc="0" dirty="0" err="1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</a:t>
            </a:r>
            <a:r>
              <a:rPr lang="ru-RU" sz="4000" b="1" cap="none" spc="0" dirty="0" err="1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cap="none" spc="0" dirty="0" err="1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ч</a:t>
            </a:r>
            <a:r>
              <a:rPr lang="ru-RU" sz="4000" b="1" cap="none" spc="0" dirty="0" err="1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err="1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cap="none" spc="0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</a:t>
            </a:r>
            <a:r>
              <a:rPr lang="ru-RU" sz="4000" b="1" cap="none" spc="0" dirty="0" err="1" smtClean="0">
                <a:ln w="1905"/>
                <a:solidFill>
                  <a:srgbClr val="38784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-</a:t>
            </a:r>
            <a:r>
              <a:rPr lang="ru-RU" sz="40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cap="none" spc="0" dirty="0" err="1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</a:t>
            </a:r>
            <a:r>
              <a:rPr lang="ru-RU" sz="4000" b="1" cap="none" spc="0" dirty="0" err="1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cap="none" spc="0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cap="none" spc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</a:t>
            </a:r>
            <a:r>
              <a:rPr lang="ru-RU" sz="4000" b="1" cap="none" spc="0" dirty="0" err="1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cap="none" spc="0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ч</a:t>
            </a:r>
            <a:r>
              <a:rPr lang="ru-RU" sz="40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</a:t>
            </a:r>
            <a:endParaRPr lang="ru-RU" sz="40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501122" cy="6286544"/>
          </a:xfrm>
          <a:prstGeom prst="rect">
            <a:avLst/>
          </a:prstGeom>
          <a:solidFill>
            <a:schemeClr val="bg1"/>
          </a:solidFill>
          <a:ln>
            <a:solidFill>
              <a:srgbClr val="387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Scan100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6200000">
            <a:off x="2668401" y="1546385"/>
            <a:ext cx="3807356" cy="51436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88348" y="571480"/>
            <a:ext cx="721383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х 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ж</a:t>
            </a:r>
            <a:r>
              <a:rPr lang="ru-RU" sz="4000" b="1" cap="none" spc="0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</a:t>
            </a:r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ы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х </a:t>
            </a:r>
            <a:r>
              <a:rPr lang="ru-RU" sz="4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х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ж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 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 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?</a:t>
            </a:r>
            <a:endParaRPr lang="ru-RU" sz="40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85720" y="214290"/>
            <a:ext cx="8572560" cy="635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лес2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85720" y="2643182"/>
            <a:ext cx="8572560" cy="3929090"/>
          </a:xfrm>
          <a:prstGeom prst="rect">
            <a:avLst/>
          </a:prstGeom>
        </p:spPr>
      </p:pic>
      <p:pic>
        <p:nvPicPr>
          <p:cNvPr id="2" name="Рисунок 1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420154">
            <a:off x="5735925" y="5453378"/>
            <a:ext cx="780825" cy="1372874"/>
          </a:xfrm>
          <a:prstGeom prst="rect">
            <a:avLst/>
          </a:prstGeom>
        </p:spPr>
      </p:pic>
      <p:pic>
        <p:nvPicPr>
          <p:cNvPr id="7" name="Рисунок 6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3379326">
            <a:off x="4113850" y="5337998"/>
            <a:ext cx="868743" cy="1346017"/>
          </a:xfrm>
          <a:prstGeom prst="rect">
            <a:avLst/>
          </a:prstGeom>
        </p:spPr>
      </p:pic>
      <p:pic>
        <p:nvPicPr>
          <p:cNvPr id="8" name="Рисунок 7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320262">
            <a:off x="5152874" y="4151955"/>
            <a:ext cx="724961" cy="1357133"/>
          </a:xfrm>
          <a:prstGeom prst="rect">
            <a:avLst/>
          </a:prstGeom>
        </p:spPr>
      </p:pic>
      <p:pic>
        <p:nvPicPr>
          <p:cNvPr id="9" name="Рисунок 8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383011">
            <a:off x="4578328" y="3181817"/>
            <a:ext cx="849648" cy="1239970"/>
          </a:xfrm>
          <a:prstGeom prst="rect">
            <a:avLst/>
          </a:prstGeom>
        </p:spPr>
      </p:pic>
      <p:pic>
        <p:nvPicPr>
          <p:cNvPr id="11" name="Рисунок 10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826302">
            <a:off x="3169720" y="2409938"/>
            <a:ext cx="746798" cy="1209425"/>
          </a:xfrm>
          <a:prstGeom prst="rect">
            <a:avLst/>
          </a:prstGeom>
        </p:spPr>
      </p:pic>
      <p:pic>
        <p:nvPicPr>
          <p:cNvPr id="12" name="Рисунок 11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662930">
            <a:off x="1193636" y="2440502"/>
            <a:ext cx="780596" cy="1136654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3929058" y="5715016"/>
            <a:ext cx="9829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бел</a:t>
            </a:r>
            <a:endParaRPr lang="ru-RU" sz="3600" b="1" cap="none" spc="0" dirty="0">
              <a:ln w="19050">
                <a:solidFill>
                  <a:srgbClr val="FFFF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62046" y="4500569"/>
            <a:ext cx="6687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1905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ка</a:t>
            </a:r>
            <a:endParaRPr lang="ru-RU" sz="3600" b="1" cap="none" spc="0" dirty="0">
              <a:ln w="19050">
                <a:solidFill>
                  <a:srgbClr val="FFFF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5008" y="5850258"/>
            <a:ext cx="6848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1905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бе</a:t>
            </a:r>
            <a:endParaRPr lang="ru-RU" sz="3600" b="1" cap="none" spc="0" dirty="0">
              <a:ln w="19050">
                <a:solidFill>
                  <a:srgbClr val="FFFF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6" name="Рисунок 15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420154">
            <a:off x="6335645" y="4651410"/>
            <a:ext cx="756253" cy="1302559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6072198" y="5000636"/>
            <a:ext cx="10021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1905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лоч</a:t>
            </a:r>
            <a:endParaRPr lang="ru-RU" sz="3600" b="1" cap="none" spc="0" dirty="0">
              <a:ln w="19050">
                <a:solidFill>
                  <a:srgbClr val="FFFF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04766" y="3475367"/>
            <a:ext cx="12105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бель</a:t>
            </a:r>
            <a:endParaRPr lang="ru-RU" sz="3600" b="1" cap="none" spc="0" dirty="0">
              <a:ln w="19050">
                <a:solidFill>
                  <a:srgbClr val="FFFF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071802" y="2643182"/>
            <a:ext cx="7040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1905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чо</a:t>
            </a:r>
            <a:endParaRPr lang="ru-RU" sz="3600" b="1" cap="none" spc="0" dirty="0">
              <a:ln w="19050">
                <a:solidFill>
                  <a:srgbClr val="FFFF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00100" y="2643182"/>
            <a:ext cx="9428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0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нок</a:t>
            </a:r>
            <a:endParaRPr lang="ru-RU" sz="3600" b="1" cap="none" spc="0" dirty="0">
              <a:ln w="19050">
                <a:solidFill>
                  <a:srgbClr val="FFFF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4348" y="214290"/>
            <a:ext cx="782618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 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cap="none" spc="0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</a:t>
            </a:r>
            <a:r>
              <a:rPr lang="ru-RU" sz="4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 </a:t>
            </a:r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ж</a:t>
            </a:r>
            <a:r>
              <a:rPr lang="ru-RU" sz="4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 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</a:t>
            </a:r>
            <a:r>
              <a:rPr lang="ru-RU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ь</a:t>
            </a:r>
            <a:endParaRPr lang="ru-RU" sz="4000" b="1" cap="none" spc="0" dirty="0" smtClean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 algn="ctr"/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 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г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в, </a:t>
            </a:r>
            <a:r>
              <a:rPr lang="ru-RU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ы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х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 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ш</a:t>
            </a:r>
            <a:r>
              <a:rPr lang="ru-RU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ш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х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? </a:t>
            </a:r>
            <a:endParaRPr lang="ru-RU" sz="40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24" name="Рисунок 23" descr="старичок лесовичок.gif"/>
          <p:cNvPicPr>
            <a:picLocks noChangeAspect="1"/>
          </p:cNvPicPr>
          <p:nvPr/>
        </p:nvPicPr>
        <p:blipFill>
          <a:blip r:embed="rId4" cstate="email">
            <a:lum bright="-10000" contrast="20000"/>
          </a:blip>
          <a:stretch>
            <a:fillRect/>
          </a:stretch>
        </p:blipFill>
        <p:spPr>
          <a:xfrm>
            <a:off x="928662" y="4357694"/>
            <a:ext cx="1928826" cy="2300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85720" y="214290"/>
            <a:ext cx="8572560" cy="63579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лес2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85720" y="2643182"/>
            <a:ext cx="8572560" cy="3929090"/>
          </a:xfrm>
          <a:prstGeom prst="rect">
            <a:avLst/>
          </a:prstGeom>
        </p:spPr>
      </p:pic>
      <p:pic>
        <p:nvPicPr>
          <p:cNvPr id="2" name="Рисунок 1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420154">
            <a:off x="6164554" y="3953179"/>
            <a:ext cx="780825" cy="1372874"/>
          </a:xfrm>
          <a:prstGeom prst="rect">
            <a:avLst/>
          </a:prstGeom>
        </p:spPr>
      </p:pic>
      <p:pic>
        <p:nvPicPr>
          <p:cNvPr id="7" name="Рисунок 6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3379326">
            <a:off x="5152868" y="3919288"/>
            <a:ext cx="868743" cy="1346017"/>
          </a:xfrm>
          <a:prstGeom prst="rect">
            <a:avLst/>
          </a:prstGeom>
        </p:spPr>
      </p:pic>
      <p:pic>
        <p:nvPicPr>
          <p:cNvPr id="8" name="Рисунок 7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320262">
            <a:off x="4323935" y="3876325"/>
            <a:ext cx="724961" cy="1357133"/>
          </a:xfrm>
          <a:prstGeom prst="rect">
            <a:avLst/>
          </a:prstGeom>
        </p:spPr>
      </p:pic>
      <p:pic>
        <p:nvPicPr>
          <p:cNvPr id="9" name="Рисунок 8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383011">
            <a:off x="5578460" y="2896066"/>
            <a:ext cx="849648" cy="1239970"/>
          </a:xfrm>
          <a:prstGeom prst="rect">
            <a:avLst/>
          </a:prstGeom>
        </p:spPr>
      </p:pic>
      <p:pic>
        <p:nvPicPr>
          <p:cNvPr id="11" name="Рисунок 10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826302">
            <a:off x="5142688" y="5078897"/>
            <a:ext cx="746798" cy="1209425"/>
          </a:xfrm>
          <a:prstGeom prst="rect">
            <a:avLst/>
          </a:prstGeom>
        </p:spPr>
      </p:pic>
      <p:pic>
        <p:nvPicPr>
          <p:cNvPr id="12" name="Рисунок 11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662930">
            <a:off x="4248554" y="5077467"/>
            <a:ext cx="780596" cy="1136654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5429256" y="3214686"/>
            <a:ext cx="6687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ка</a:t>
            </a:r>
            <a:endParaRPr lang="ru-RU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16" name="Рисунок 15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420154">
            <a:off x="4639448" y="2895092"/>
            <a:ext cx="756253" cy="1302559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5072066" y="4214818"/>
            <a:ext cx="10021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лоч</a:t>
            </a:r>
            <a:endParaRPr lang="ru-RU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000496" y="5286388"/>
            <a:ext cx="121058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бель</a:t>
            </a:r>
            <a:endParaRPr lang="ru-RU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43504" y="5286388"/>
            <a:ext cx="7040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чо</a:t>
            </a:r>
            <a:endParaRPr lang="ru-RU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000760" y="4214818"/>
            <a:ext cx="6687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ка</a:t>
            </a:r>
            <a:endParaRPr lang="ru-RU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29124" y="4214818"/>
            <a:ext cx="6848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бе</a:t>
            </a:r>
            <a:endParaRPr lang="ru-RU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3214686"/>
            <a:ext cx="9829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бел</a:t>
            </a:r>
            <a:endParaRPr lang="ru-RU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25" name="Рисунок 24" descr="шишка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662930">
            <a:off x="6034504" y="5077468"/>
            <a:ext cx="780596" cy="1136654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5857884" y="5286388"/>
            <a:ext cx="9428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Times New Roman" pitchFamily="18" charset="0"/>
              </a:rPr>
              <a:t>нок</a:t>
            </a:r>
            <a:endParaRPr lang="ru-RU" sz="36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71802" y="571480"/>
            <a:ext cx="25859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</a:t>
            </a:r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endParaRPr lang="ru-RU" sz="4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28" name="Рисунок 27" descr="старичок лесовичок.gif"/>
          <p:cNvPicPr>
            <a:picLocks noChangeAspect="1"/>
          </p:cNvPicPr>
          <p:nvPr/>
        </p:nvPicPr>
        <p:blipFill>
          <a:blip r:embed="rId4" cstate="email">
            <a:lum bright="-10000" contrast="20000"/>
          </a:blip>
          <a:stretch>
            <a:fillRect/>
          </a:stretch>
        </p:blipFill>
        <p:spPr>
          <a:xfrm>
            <a:off x="428596" y="4357694"/>
            <a:ext cx="1928826" cy="2300279"/>
          </a:xfrm>
          <a:prstGeom prst="rect">
            <a:avLst/>
          </a:prstGeom>
        </p:spPr>
      </p:pic>
      <p:sp>
        <p:nvSpPr>
          <p:cNvPr id="29" name="Дуга 28"/>
          <p:cNvSpPr/>
          <p:nvPr/>
        </p:nvSpPr>
        <p:spPr>
          <a:xfrm>
            <a:off x="4714876" y="3071810"/>
            <a:ext cx="642942" cy="285752"/>
          </a:xfrm>
          <a:prstGeom prst="arc">
            <a:avLst>
              <a:gd name="adj1" fmla="val 10685479"/>
              <a:gd name="adj2" fmla="val 261209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0" name="Дуга 29"/>
          <p:cNvSpPr/>
          <p:nvPr/>
        </p:nvSpPr>
        <p:spPr>
          <a:xfrm>
            <a:off x="4643438" y="4143380"/>
            <a:ext cx="642942" cy="285752"/>
          </a:xfrm>
          <a:prstGeom prst="arc">
            <a:avLst>
              <a:gd name="adj1" fmla="val 10685479"/>
              <a:gd name="adj2" fmla="val 261209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1" name="Дуга 30"/>
          <p:cNvSpPr/>
          <p:nvPr/>
        </p:nvSpPr>
        <p:spPr>
          <a:xfrm>
            <a:off x="4143372" y="5214950"/>
            <a:ext cx="642942" cy="285752"/>
          </a:xfrm>
          <a:prstGeom prst="arc">
            <a:avLst>
              <a:gd name="adj1" fmla="val 10685479"/>
              <a:gd name="adj2" fmla="val 261209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Рисунок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85720" y="1643050"/>
            <a:ext cx="8501122" cy="6286544"/>
          </a:xfrm>
          <a:prstGeom prst="rect">
            <a:avLst/>
          </a:prstGeom>
          <a:ln>
            <a:solidFill>
              <a:srgbClr val="387840"/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1214414" y="285728"/>
            <a:ext cx="78678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ю </a:t>
            </a:r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ш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 </a:t>
            </a:r>
            <a:r>
              <a:rPr lang="ru-RU" sz="40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</a:t>
            </a:r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</a:t>
            </a:r>
            <a:r>
              <a:rPr lang="ru-RU" sz="4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 </a:t>
            </a:r>
            <a:r>
              <a:rPr lang="ru-RU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ап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? Исправь её.</a:t>
            </a:r>
            <a:endParaRPr lang="ru-RU" sz="40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501122" cy="6286544"/>
          </a:xfrm>
          <a:prstGeom prst="rect">
            <a:avLst/>
          </a:prstGeom>
          <a:solidFill>
            <a:schemeClr val="bg1"/>
          </a:solidFill>
          <a:ln>
            <a:solidFill>
              <a:srgbClr val="387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285728"/>
            <a:ext cx="45801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я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</a:t>
            </a:r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 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</a:t>
            </a:r>
            <a:r>
              <a:rPr lang="ru-RU" sz="4000" b="1" cap="none" spc="0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я 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г</a:t>
            </a:r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</a:t>
            </a:r>
            <a:endParaRPr lang="ru-RU" sz="40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6" name="Рисунок 5" descr="Scan10001.JPG"/>
          <p:cNvPicPr>
            <a:picLocks noChangeAspect="1"/>
          </p:cNvPicPr>
          <p:nvPr/>
        </p:nvPicPr>
        <p:blipFill>
          <a:blip r:embed="rId2" cstate="email">
            <a:lum bright="-10000" contrast="40000"/>
          </a:blip>
          <a:srcRect l="9504"/>
          <a:stretch>
            <a:fillRect/>
          </a:stretch>
        </p:blipFill>
        <p:spPr>
          <a:xfrm>
            <a:off x="214282" y="3929066"/>
            <a:ext cx="1714512" cy="2647563"/>
          </a:xfrm>
          <a:prstGeom prst="rect">
            <a:avLst/>
          </a:prstGeom>
        </p:spPr>
      </p:pic>
      <p:pic>
        <p:nvPicPr>
          <p:cNvPr id="10" name="Рисунок 9" descr="Scan10001.JPG"/>
          <p:cNvPicPr>
            <a:picLocks noChangeAspect="1"/>
          </p:cNvPicPr>
          <p:nvPr/>
        </p:nvPicPr>
        <p:blipFill>
          <a:blip r:embed="rId2" cstate="email">
            <a:lum bright="-10000" contrast="40000"/>
          </a:blip>
          <a:srcRect l="9504"/>
          <a:stretch>
            <a:fillRect/>
          </a:stretch>
        </p:blipFill>
        <p:spPr>
          <a:xfrm>
            <a:off x="3857620" y="3857628"/>
            <a:ext cx="1714512" cy="2647563"/>
          </a:xfrm>
          <a:prstGeom prst="rect">
            <a:avLst/>
          </a:prstGeom>
        </p:spPr>
      </p:pic>
      <p:pic>
        <p:nvPicPr>
          <p:cNvPr id="7" name="Рисунок 6" descr="Scan10001.JPG"/>
          <p:cNvPicPr>
            <a:picLocks noChangeAspect="1"/>
          </p:cNvPicPr>
          <p:nvPr/>
        </p:nvPicPr>
        <p:blipFill>
          <a:blip r:embed="rId2" cstate="email">
            <a:lum bright="-10000" contrast="40000"/>
          </a:blip>
          <a:srcRect l="9504"/>
          <a:stretch>
            <a:fillRect/>
          </a:stretch>
        </p:blipFill>
        <p:spPr>
          <a:xfrm>
            <a:off x="785786" y="642918"/>
            <a:ext cx="1714512" cy="2647563"/>
          </a:xfrm>
          <a:prstGeom prst="rect">
            <a:avLst/>
          </a:prstGeom>
        </p:spPr>
      </p:pic>
      <p:pic>
        <p:nvPicPr>
          <p:cNvPr id="8" name="Рисунок 7" descr="Scan10001.JPG"/>
          <p:cNvPicPr>
            <a:picLocks noChangeAspect="1"/>
          </p:cNvPicPr>
          <p:nvPr/>
        </p:nvPicPr>
        <p:blipFill>
          <a:blip r:embed="rId2" cstate="email">
            <a:lum bright="-10000" contrast="40000"/>
          </a:blip>
          <a:srcRect l="9504"/>
          <a:stretch>
            <a:fillRect/>
          </a:stretch>
        </p:blipFill>
        <p:spPr>
          <a:xfrm>
            <a:off x="3857620" y="857232"/>
            <a:ext cx="1714512" cy="2647563"/>
          </a:xfrm>
          <a:prstGeom prst="rect">
            <a:avLst/>
          </a:prstGeom>
        </p:spPr>
      </p:pic>
      <p:pic>
        <p:nvPicPr>
          <p:cNvPr id="11" name="Рисунок 10" descr="Scan10001.JPG"/>
          <p:cNvPicPr>
            <a:picLocks noChangeAspect="1"/>
          </p:cNvPicPr>
          <p:nvPr/>
        </p:nvPicPr>
        <p:blipFill>
          <a:blip r:embed="rId2" cstate="email">
            <a:lum bright="-10000" contrast="40000"/>
          </a:blip>
          <a:srcRect l="9504"/>
          <a:stretch>
            <a:fillRect/>
          </a:stretch>
        </p:blipFill>
        <p:spPr>
          <a:xfrm>
            <a:off x="6929454" y="928670"/>
            <a:ext cx="1714512" cy="2647563"/>
          </a:xfrm>
          <a:prstGeom prst="rect">
            <a:avLst/>
          </a:prstGeom>
        </p:spPr>
      </p:pic>
      <p:pic>
        <p:nvPicPr>
          <p:cNvPr id="9" name="Рисунок 8" descr="Scan10001.JPG"/>
          <p:cNvPicPr>
            <a:picLocks noChangeAspect="1"/>
          </p:cNvPicPr>
          <p:nvPr/>
        </p:nvPicPr>
        <p:blipFill>
          <a:blip r:embed="rId2" cstate="email">
            <a:lum bright="-10000" contrast="40000"/>
          </a:blip>
          <a:srcRect l="9504"/>
          <a:stretch>
            <a:fillRect/>
          </a:stretch>
        </p:blipFill>
        <p:spPr>
          <a:xfrm>
            <a:off x="7072330" y="3929066"/>
            <a:ext cx="1714512" cy="2647563"/>
          </a:xfrm>
          <a:prstGeom prst="rect">
            <a:avLst/>
          </a:prstGeom>
        </p:spPr>
      </p:pic>
      <p:pic>
        <p:nvPicPr>
          <p:cNvPr id="16" name="Рисунок 15" descr="белка сжат2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00958" y="3643314"/>
            <a:ext cx="1000123" cy="102658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2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0.01574 C -0.02396 0.02546 -0.03316 0.03333 -0.04167 0.0412 C -0.04462 0.04699 -0.04705 0.04676 -0.05122 0.05069 C -0.05452 0.05741 -0.06511 0.06551 -0.07153 0.06829 C -0.07605 0.07685 -0.07153 0.07014 -0.07743 0.07454 C -0.07987 0.07639 -0.08455 0.08079 -0.08455 0.08079 C -0.0875 0.0868 -0.09254 0.08981 -0.09775 0.0919 C -0.10573 0.10278 -0.10157 0.10023 -0.10834 0.10301 C -0.11511 0.11643 -0.12848 0.12338 -0.13941 0.12847 C -0.14289 0.13009 -0.14653 0.13171 -0.15 0.13333 C -0.15122 0.13379 -0.15365 0.13495 -0.15365 0.13495 C -0.1882 0.1331 -0.17448 0.1368 -0.1941 0.13009 C -0.20365 0.12685 -0.19445 0.13009 -0.20365 0.12685 C -0.20608 0.12592 -0.21077 0.12384 -0.21077 0.12384 C -0.21754 0.11782 -0.22466 0.11458 -0.23247 0.11111 C -0.24688 0.09792 -0.26042 0.08287 -0.275 0.06967 C -0.28368 0.0618 -0.29184 0.05046 -0.30139 0.04444 C -0.30487 0.0375 -0.31025 0.03472 -0.31563 0.03009 C -0.325 0.02222 -0.31372 0.02731 -0.32275 0.02384 C -0.32813 0.0162 -0.32483 0.02037 -0.33334 0.01273 C -0.33577 0.01065 -0.3408 0.00625 -0.3408 0.00625 C -0.34601 -0.0044 -0.33959 0.00625 -0.34653 1.38778E-17 C -0.35539 -0.0081 -0.34497 -0.00255 -0.35365 -0.00648 C -0.35469 -0.0081 -0.35504 -0.00996 -0.35608 -0.01111 C -0.35816 -0.01366 -0.36337 -0.01759 -0.36337 -0.01759 C -0.36493 -0.0206 -0.36511 -0.02639 -0.36789 -0.02708 C -0.36927 -0.02755 -0.37032 -0.02454 -0.37153 -0.02384 C -0.37379 -0.02292 -0.37622 -0.02269 -0.37882 -0.02222 C -0.38438 -0.01759 -0.38924 -0.01204 -0.39532 -0.0081 C -0.39566 -0.00648 -0.39566 -0.0044 -0.39653 -0.00324 C -0.3974 -0.00208 -0.39896 -0.00255 -0.4 -0.00162 C -0.40868 0.00602 -0.39896 0.00092 -0.4073 0.00463 C -0.41216 0.01504 -0.40643 0.00532 -0.4132 0.01111 C -0.41459 0.01227 -0.41546 0.01435 -0.41667 0.01574 C -0.41927 0.01852 -0.42205 0.02153 -0.425 0.02384 C -0.429 0.02708 -0.43334 0.0294 -0.43698 0.03333 C -0.44167 0.03842 -0.44549 0.04514 -0.45122 0.04745 C -0.45521 0.05092 -0.45625 0.05509 -0.46077 0.05717 C -0.46407 0.06342 -0.46893 0.06528 -0.47396 0.06967 C -0.47535 0.07083 -0.47622 0.07315 -0.47743 0.07454 C -0.48542 0.08403 -0.49549 0.09352 -0.50487 0.1 C -0.51337 0.10579 -0.52414 0.10671 -0.53334 0.10949 C -0.54914 0.11412 -0.56528 0.11643 -0.58108 0.1206 C -0.58941 0.12014 -0.59775 0.11991 -0.60608 0.11898 C -0.62066 0.11736 -0.62848 0.10046 -0.64063 0.09514 C -0.64688 0.08935 -0.6533 0.08241 -0.66077 0.0794 C -0.67136 0.07014 -0.65799 0.08287 -0.66667 0.07129 C -0.66806 0.06944 -0.67362 0.06643 -0.675 0.06504 C -0.68334 0.05741 -0.69115 0.04792 -0.69896 0.03958 C -0.70573 0.03241 -0.71337 0.02569 -0.72032 0.01898 C -0.72257 0.01667 -0.72535 0.01551 -0.72743 0.01273 C -0.73316 0.00509 -0.74098 0.00092 -0.74653 -0.00648 C -0.74966 -0.01065 -0.7573 -0.01759 -0.7573 -0.01759 C -0.75799 -0.01921 -0.75851 -0.02083 -0.75955 -0.02222 C -0.76059 -0.02361 -0.76216 -0.02408 -0.7632 -0.02546 C -0.76511 -0.02824 -0.76789 -0.03496 -0.76789 -0.03496 C -0.76754 -0.03658 -0.76789 -0.04028 -0.76667 -0.03982 C -0.7658 -0.03935 -0.7625 -0.0257 -0.76563 -0.0382 C -0.76198 -0.05208 -0.76389 -0.06551 -0.77032 -0.07778 C -0.77171 -0.08542 -0.77379 -0.09167 -0.77622 -0.09838 C -0.77848 -0.1044 -0.7783 -0.11134 -0.77987 -0.11759 C -0.78091 -0.1294 -0.7816 -0.14259 -0.78455 -0.15394 C -0.78646 -0.18658 -0.79254 -0.23958 -0.77743 -0.26991 C -0.76858 -0.31505 -0.7724 -0.36713 -0.74532 -0.40162 C -0.74306 -0.41065 -0.7349 -0.42315 -0.72865 -0.42871 C -0.72587 -0.43403 -0.72518 -0.43773 -0.72032 -0.43982 C -0.71285 -0.45394 -0.72292 -0.43658 -0.71441 -0.44607 C -0.71337 -0.44722 -0.7132 -0.44977 -0.71198 -0.45093 C -0.71025 -0.45278 -0.70348 -0.45625 -0.70122 -0.45718 C -0.69792 -0.46412 -0.69653 -0.46412 -0.69063 -0.46204 C -0.68455 -0.45 -0.67691 -0.43982 -0.66789 -0.43171 C -0.66042 -0.425 -0.66858 -0.43264 -0.66077 -0.42546 C -0.65955 -0.42431 -0.6573 -0.42222 -0.6573 -0.42222 C -0.65157 -0.41134 -0.65851 -0.42269 -0.65122 -0.41597 C -0.64983 -0.41482 -0.64896 -0.4125 -0.64775 -0.41111 C -0.64254 -0.40533 -0.6375 -0.40232 -0.63108 -0.4 C -0.61233 -0.38449 -0.59011 -0.3831 -0.5691 -0.37616 C -0.56268 -0.37639 -0.50834 -0.37037 -0.48455 -0.38102 C -0.48056 -0.38472 -0.47709 -0.38496 -0.47275 -0.38727 C -0.46528 -0.39144 -0.45764 -0.39653 -0.45 -0.4 C -0.44775 -0.40208 -0.44497 -0.40255 -0.44289 -0.40486 C -0.44184 -0.40602 -0.44167 -0.40833 -0.44063 -0.40949 C -0.43629 -0.41458 -0.42709 -0.42361 -0.42153 -0.42546 C -0.4099 -0.43565 -0.39723 -0.44236 -0.38577 -0.45255 C -0.38282 -0.4581 -0.38056 -0.45833 -0.37622 -0.46204 C -0.37587 -0.46366 -0.37605 -0.46597 -0.375 -0.46667 C -0.37396 -0.46736 -0.3724 -0.46621 -0.37153 -0.46505 C -0.36546 -0.45695 -0.3632 -0.44699 -0.35365 -0.44283 C -0.34219 -0.42824 -0.32796 -0.41968 -0.31337 -0.41273 C -0.31181 -0.41204 -0.31094 -0.41019 -0.30955 -0.40949 C -0.30417 -0.40648 -0.2974 -0.40347 -0.29167 -0.40162 C -0.27952 -0.39329 -0.26459 -0.39121 -0.25139 -0.38889 C -0.21441 -0.37616 -0.14167 -0.38704 -0.12865 -0.38727 C -0.11997 -0.38866 -0.1125 -0.39097 -0.10365 -0.39213 C -0.09115 -0.39769 -0.07813 -0.39908 -0.06563 -0.40486 C -0.06198 -0.40648 -0.05816 -0.40857 -0.05487 -0.41111 C -0.05243 -0.41296 -0.04775 -0.41759 -0.04775 -0.41759 C -0.04514 -0.42246 -0.04306 -0.43333 -0.04063 -0.42222 C -0.04375 -0.40301 -0.04028 -0.42639 -0.04289 -0.38102 C -0.04341 -0.37338 -0.04532 -0.36482 -0.04653 -0.35718 C -0.04549 -0.30232 -0.04514 -0.29722 -0.04063 -0.25556 C -0.03941 -0.24398 -0.03872 -0.23218 -0.03698 -0.2206 C -0.03629 -0.21644 -0.03455 -0.2081 -0.03455 -0.2081 C -0.03334 -0.19537 -0.03073 -0.1831 -0.02622 -0.17153 C -0.02431 -0.16181 -0.02101 -0.15208 -0.01789 -0.14283 C -0.01632 -0.13773 -0.01598 -0.13195 -0.01441 -0.12708 C -0.0132 -0.12315 -0.01077 -0.11991 -0.00955 -0.11597 C -0.00469 -0.10139 -0.00209 -0.08171 0.00468 -0.06829 C 0.00607 -0.05972 0.00781 -0.05232 0.01059 -0.04445 C 0.0118 -0.0338 0.01406 -0.02454 0.01666 -0.01435 C 0.01788 -0.00949 0.02013 1.38778E-17 0.02013 1.38778E-17 C 0.01406 0.00278 0.00833 0.00046 0.00225 -0.00162 C -0.00764 -0.01088 -0.0198 -0.01667 -0.03108 -0.02222 C -0.04046 -0.02685 -0.04914 -0.0331 -0.05834 -0.0382 C -0.05955 -0.03982 -0.06059 -0.04167 -0.06198 -0.04283 C -0.06302 -0.04375 -0.06459 -0.04352 -0.06563 -0.04445 C -0.06737 -0.0463 -0.06858 -0.04908 -0.07032 -0.05093 C -0.07414 -0.05486 -0.07848 -0.05787 -0.0823 -0.06204 C -0.08681 -0.06713 -0.0908 -0.07408 -0.09653 -0.07616 C -0.09914 -0.08148 -0.10487 -0.08681 -0.10955 -0.08889 C -0.11302 -0.09583 -0.11858 -0.09769 -0.12275 -0.10324 C -0.12778 -0.10996 -0.13073 -0.11574 -0.13698 -0.1206 C -0.14306 -0.13287 -0.15261 -0.14121 -0.15955 -0.15255 C -0.16945 -0.16852 -0.17691 -0.18704 -0.1882 -0.20162 C -0.19375 -0.21667 -0.20348 -0.22917 -0.21077 -0.24283 C -0.21355 -0.24815 -0.2257 -0.26875 -0.22622 -0.26991 C -0.23004 -0.27963 -0.23473 -0.2875 -0.24063 -0.29537 C -0.24462 -0.30602 -0.24862 -0.31042 -0.25365 -0.31921 C -0.25764 -0.33472 -0.25105 -0.3125 -0.25834 -0.32708 C -0.26424 -0.33912 -0.25434 -0.32871 -0.26337 -0.33658 C -0.2665 -0.34259 -0.26702 -0.34699 -0.27153 -0.35093 C -0.27483 -0.35695 -0.27761 -0.3625 -0.28108 -0.36829 C -0.28525 -0.375 -0.28594 -0.38218 -0.29167 -0.38727 C -0.29688 -0.39792 -0.30243 -0.40764 -0.30834 -0.41759 C -0.3125 -0.42477 -0.31389 -0.43009 -0.3191 -0.43496 C -0.32257 -0.4419 -0.32813 -0.44468 -0.33334 -0.44931 C -0.33577 -0.45139 -0.3408 -0.45556 -0.3408 -0.45556 C -0.34653 -0.46806 -0.33889 -0.45417 -0.34653 -0.46204 C -0.34775 -0.4632 -0.34792 -0.46551 -0.34896 -0.46667 C -0.35 -0.46759 -0.35139 -0.46736 -0.35243 -0.46829 C -0.35608 -0.47107 -0.35955 -0.47477 -0.36337 -0.47778 C -0.36563 -0.47292 -0.36684 -0.46852 -0.3691 -0.46366 C -0.37205 -0.45185 -0.37778 -0.43727 -0.38577 -0.43033 C -0.39375 -0.41435 -0.40243 -0.39977 -0.41077 -0.38426 C -0.41268 -0.38056 -0.41441 -0.37662 -0.41667 -0.37315 C -0.41893 -0.36968 -0.42396 -0.36366 -0.42396 -0.36366 C -0.42865 -0.35046 -0.43629 -0.3375 -0.4441 -0.32708 C -0.44636 -0.31806 -0.44358 -0.3257 -0.44896 -0.31921 C -0.46424 -0.3007 -0.45296 -0.31111 -0.46198 -0.30324 C -0.46528 -0.29676 -0.47448 -0.2875 -0.47987 -0.28426 C -0.48386 -0.27871 -0.48855 -0.27315 -0.49289 -0.26829 C -0.49584 -0.26482 -0.50018 -0.2632 -0.50243 -0.2588 C -0.50903 -0.2463 -0.50504 -0.24908 -0.51198 -0.24607 C -0.51615 -0.24074 -0.52084 -0.23426 -0.52622 -0.23171 C -0.53594 -0.21968 -0.5474 -0.21134 -0.55747 -0.2 C -0.56823 -0.1875 -0.57987 -0.17593 -0.59167 -0.16505 C -0.59809 -0.15926 -0.60434 -0.15208 -0.61077 -0.14607 C -0.6158 -0.14144 -0.6191 -0.13449 -0.625 -0.13171 C -0.63282 -0.12176 -0.6415 -0.11273 -0.65122 -0.10648 C -0.65747 -0.09815 -0.6665 -0.08658 -0.675 -0.08264 C -0.68629 -0.06759 -0.70296 -0.05463 -0.71789 -0.04769 C -0.72344 -0.04514 -0.72865 -0.04028 -0.73455 -0.0382 C -0.74393 -0.03496 -0.75365 -0.03426 -0.7632 -0.03171 C -0.77275 -0.03218 -0.78212 -0.03333 -0.79167 -0.03333 C -0.79289 -0.03333 -0.78941 -0.03171 -0.7882 -0.03171 C -0.78698 -0.03171 -0.78577 -0.03287 -0.78455 -0.03333 C -0.77848 -0.03912 -0.77414 -0.05556 -0.7691 -0.06042 C -0.76528 -0.06389 -0.76077 -0.06597 -0.7573 -0.06991 C -0.75122 -0.07685 -0.74497 -0.08287 -0.7382 -0.08889 C -0.73559 -0.09121 -0.73386 -0.09537 -0.73108 -0.09699 C -0.72882 -0.09838 -0.72639 -0.09792 -0.72396 -0.09838 C -0.71667 -0.10324 -0.70886 -0.10718 -0.70122 -0.11111 C -0.69462 -0.11458 -0.68941 -0.11898 -0.6823 -0.1206 C -0.67535 -0.12523 -0.66823 -0.12708 -0.66077 -0.12871 C -0.65296 -0.13241 -0.64393 -0.13195 -0.63577 -0.13333 C -0.61355 -0.13264 -0.59115 -0.13449 -0.5691 -0.13033 C -0.55417 -0.12755 -0.53993 -0.1213 -0.525 -0.11921 C -0.51372 -0.11158 -0.5191 -0.11366 -0.50955 -0.11111 C -0.50521 -0.10533 -0.49358 -0.10139 -0.48698 -0.09838 C -0.47743 -0.09398 -0.46945 -0.08588 -0.45955 -0.08264 C -0.45174 -0.07454 -0.44063 -0.06759 -0.43108 -0.06366 C -0.42674 -0.05972 -0.42309 -0.05718 -0.41789 -0.05556 C -0.41198 -0.05046 -0.40799 -0.04676 -0.40122 -0.04445 C -0.39688 -0.04074 -0.39184 -0.0338 -0.38698 -0.03171 C -0.38299 -0.02408 -0.38577 -0.02801 -0.37743 -0.0206 C -0.375 -0.01852 -0.37032 -0.01435 -0.37032 -0.01435 C -0.36511 -0.01667 -0.36216 -0.02408 -0.3573 -0.02871 C -0.354 -0.03496 -0.34636 -0.04352 -0.3408 -0.04607 C -0.33664 -0.05023 -0.33455 -0.05509 -0.32987 -0.05718 C -0.32188 -0.06806 -0.31042 -0.07037 -0.3 -0.07616 C -0.28282 -0.08565 -0.2665 -0.09421 -0.24792 -0.09699 C -0.21858 -0.1081 -0.18785 -0.09884 -0.15834 -0.09375 C -0.15226 -0.09097 -0.14584 -0.09005 -0.13941 -0.08889 C -0.13455 -0.08496 -0.12952 -0.08449 -0.12396 -0.08264 C -0.11684 -0.07546 -0.10747 -0.07292 -0.09896 -0.06991 C -0.09323 -0.06482 -0.09671 -0.06736 -0.0882 -0.06366 C -0.08143 -0.06088 -0.07605 -0.05509 -0.0691 -0.05255 C -0.06233 -0.0463 -0.05417 -0.04213 -0.04653 -0.0382 C -0.03889 -0.03426 -0.03177 -0.02917 -0.02396 -0.02546 C -0.0191 -0.02315 -0.01719 -0.02014 -0.0132 -0.01597 C -0.01094 -0.01366 -0.00608 -0.00949 -0.00608 -0.00949 C -0.00521 -0.00787 -0.00469 -0.00602 -0.00365 -0.00486 C 0.00069 -0.00023 4.16667E-6 -0.00648 4.16667E-6 1.38778E-17 " pathEditMode="relative" ptsTypes="ffffffff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2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501122" cy="6286544"/>
          </a:xfrm>
          <a:prstGeom prst="rect">
            <a:avLst/>
          </a:prstGeom>
          <a:solidFill>
            <a:schemeClr val="bg1"/>
          </a:solidFill>
          <a:ln>
            <a:solidFill>
              <a:srgbClr val="3878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r>
              <a:rPr lang="ru-RU" b="1" dirty="0" smtClean="0"/>
              <a:t>СЕНЬЮ</a:t>
            </a:r>
            <a:endParaRPr lang="ru-RU" dirty="0"/>
          </a:p>
        </p:txBody>
      </p:sp>
      <p:pic>
        <p:nvPicPr>
          <p:cNvPr id="3" name="Рисунок 2" descr="белка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7224" y="1667638"/>
            <a:ext cx="857256" cy="7143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910" y="596068"/>
            <a:ext cx="807249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Запиши р</a:t>
            </a:r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cap="none" spc="0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 в тетрадь</a:t>
            </a:r>
            <a:endParaRPr lang="ru-RU" sz="40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1810514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ЖИВЁТ     В </a:t>
            </a:r>
            <a:endParaRPr lang="ru-RU" sz="3200" b="1" dirty="0"/>
          </a:p>
        </p:txBody>
      </p:sp>
      <p:pic>
        <p:nvPicPr>
          <p:cNvPr id="11" name="Рисунок 10" descr="ль.gif"/>
          <p:cNvPicPr>
            <a:picLocks noChangeAspect="1"/>
          </p:cNvPicPr>
          <p:nvPr/>
        </p:nvPicPr>
        <p:blipFill>
          <a:blip r:embed="rId3" cstate="email">
            <a:lum bright="-10000" contrast="40000"/>
          </a:blip>
          <a:srcRect b="45652"/>
          <a:stretch>
            <a:fillRect/>
          </a:stretch>
        </p:blipFill>
        <p:spPr>
          <a:xfrm>
            <a:off x="4357686" y="1571612"/>
            <a:ext cx="1071570" cy="714380"/>
          </a:xfrm>
          <a:prstGeom prst="rect">
            <a:avLst/>
          </a:prstGeom>
        </p:spPr>
      </p:pic>
      <p:pic>
        <p:nvPicPr>
          <p:cNvPr id="12" name="Рисунок 11" descr="ль.gif"/>
          <p:cNvPicPr>
            <a:picLocks noChangeAspect="1"/>
          </p:cNvPicPr>
          <p:nvPr/>
        </p:nvPicPr>
        <p:blipFill>
          <a:blip r:embed="rId3" cstate="email">
            <a:lum bright="-10000" contrast="40000"/>
          </a:blip>
          <a:srcRect b="45652"/>
          <a:stretch>
            <a:fillRect/>
          </a:stretch>
        </p:blipFill>
        <p:spPr>
          <a:xfrm>
            <a:off x="4000496" y="1571612"/>
            <a:ext cx="1071570" cy="714380"/>
          </a:xfrm>
          <a:prstGeom prst="rect">
            <a:avLst/>
          </a:prstGeom>
        </p:spPr>
      </p:pic>
      <p:pic>
        <p:nvPicPr>
          <p:cNvPr id="13" name="Рисунок 12" descr="ль.gif"/>
          <p:cNvPicPr>
            <a:picLocks noChangeAspect="1"/>
          </p:cNvPicPr>
          <p:nvPr/>
        </p:nvPicPr>
        <p:blipFill>
          <a:blip r:embed="rId3" cstate="email">
            <a:lum bright="-10000" contrast="40000"/>
          </a:blip>
          <a:srcRect b="45652"/>
          <a:stretch>
            <a:fillRect/>
          </a:stretch>
        </p:blipFill>
        <p:spPr>
          <a:xfrm>
            <a:off x="4786314" y="1596200"/>
            <a:ext cx="1071570" cy="71438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857884" y="164305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. 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4348" y="257174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У</a:t>
            </a:r>
            <a:r>
              <a:rPr lang="ru-RU" sz="3600" b="1" dirty="0" smtClean="0"/>
              <a:t>  </a:t>
            </a:r>
            <a:endParaRPr lang="ru-RU" sz="3600" b="1" dirty="0"/>
          </a:p>
        </p:txBody>
      </p:sp>
      <p:pic>
        <p:nvPicPr>
          <p:cNvPr id="16" name="Рисунок 15" descr="белка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8794" y="2571744"/>
            <a:ext cx="928694" cy="64294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286116" y="2643182"/>
            <a:ext cx="478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ШУБКА      </a:t>
            </a:r>
            <a:r>
              <a:rPr lang="ru-RU" sz="3200" b="1" dirty="0" smtClean="0"/>
              <a:t>РЫЖАЯ,   А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2910" y="3239274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ЗИМОЙ  -  СЕРАЯ. </a:t>
            </a:r>
            <a:r>
              <a:rPr lang="ru-RU" sz="4000" b="1" dirty="0" smtClean="0"/>
              <a:t>В</a:t>
            </a:r>
            <a:r>
              <a:rPr lang="ru-RU" sz="3200" b="1" dirty="0" smtClean="0"/>
              <a:t>  НАЧАЛЕ ОСЕНИ ОНА СОБИРАЕТ </a:t>
            </a:r>
            <a:endParaRPr lang="ru-RU" sz="3200" b="1" dirty="0"/>
          </a:p>
        </p:txBody>
      </p:sp>
      <p:pic>
        <p:nvPicPr>
          <p:cNvPr id="21" name="Рисунок 20" descr="орехи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786050" y="3857628"/>
            <a:ext cx="1071570" cy="69170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929058" y="3929066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И  СУШИТ </a:t>
            </a:r>
            <a:endParaRPr lang="ru-RU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5929322" y="3786190"/>
            <a:ext cx="571504" cy="63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6500826" y="3786190"/>
            <a:ext cx="571504" cy="638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Box 24"/>
          <p:cNvSpPr txBox="1"/>
          <p:nvPr/>
        </p:nvSpPr>
        <p:spPr>
          <a:xfrm>
            <a:off x="7143768" y="3786190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. </a:t>
            </a:r>
            <a:endParaRPr lang="ru-RU" sz="3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0034" y="4714884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</a:t>
            </a:r>
            <a:r>
              <a:rPr lang="ru-RU" sz="3200" b="1" dirty="0" smtClean="0"/>
              <a:t>ВОИ   ЗАПАСЫ    ОНА    СКЛАДЫВАЕТ В  </a:t>
            </a:r>
            <a:endParaRPr lang="ru-RU" sz="32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715272" y="4643446"/>
            <a:ext cx="71008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8429652" y="4786322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. </a:t>
            </a:r>
            <a:endParaRPr lang="ru-RU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143636" y="1643050"/>
            <a:ext cx="2286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О</a:t>
            </a:r>
            <a:r>
              <a:rPr lang="ru-RU" sz="3200" b="1" dirty="0" smtClean="0"/>
              <a:t>СЕНЬЮ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85728"/>
            <a:ext cx="8501122" cy="62865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428604"/>
            <a:ext cx="698139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 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г</a:t>
            </a:r>
            <a:r>
              <a:rPr lang="ru-RU" sz="4000" b="1" cap="none" spc="0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</a:t>
            </a:r>
            <a:r>
              <a:rPr lang="ru-RU" sz="4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ы </a:t>
            </a:r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</a:t>
            </a:r>
            <a:r>
              <a:rPr lang="ru-RU" sz="4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ш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endParaRPr lang="ru-RU" sz="40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 algn="ctr"/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? 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й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г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</a:t>
            </a:r>
            <a:r>
              <a:rPr lang="ru-RU" sz="4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д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п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ч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й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dirty="0" smtClean="0">
                <a:ln w="1905"/>
                <a:solidFill>
                  <a:srgbClr val="6633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?</a:t>
            </a:r>
            <a:endParaRPr lang="ru-RU" sz="4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6" name="Рисунок 5" descr="опята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57356" y="2857496"/>
            <a:ext cx="1285874" cy="12144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Рисунок 6" descr="белый.jpe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214942" y="4572008"/>
            <a:ext cx="1285884" cy="12144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Рисунок 7" descr="груздь.jpe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786446" y="2857496"/>
            <a:ext cx="1285884" cy="12144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Рисунок 8" descr="лисички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2571736" y="4572008"/>
            <a:ext cx="1285884" cy="121444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Рисунок 9" descr="мухомор.jpe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786182" y="2857496"/>
            <a:ext cx="1285884" cy="121444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857356" y="4071942"/>
            <a:ext cx="12858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ОПЯТА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86182" y="4071942"/>
            <a:ext cx="12858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МУХОМОР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786446" y="4071942"/>
            <a:ext cx="12858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ГРУЗДЬ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71736" y="5786454"/>
            <a:ext cx="12858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ЛИСИЧКИ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214942" y="5786454"/>
            <a:ext cx="12858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БЕЛЫЙ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285728"/>
            <a:ext cx="86725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</a:t>
            </a:r>
            <a:r>
              <a:rPr lang="ru-RU" sz="4000" b="1" cap="none" spc="0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т</a:t>
            </a:r>
            <a:r>
              <a:rPr lang="ru-RU" sz="4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 </a:t>
            </a:r>
            <a:r>
              <a:rPr lang="ru-RU" sz="40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cap="none" spc="0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з</a:t>
            </a:r>
            <a:r>
              <a:rPr lang="ru-RU" sz="40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я</a:t>
            </a:r>
            <a:endParaRPr lang="ru-RU" sz="40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  <a:p>
            <a:pPr algn="ctr"/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г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р</a:t>
            </a:r>
            <a:r>
              <a:rPr lang="ru-RU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б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  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 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л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г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о</a:t>
            </a:r>
            <a:r>
              <a:rPr lang="ru-RU" sz="40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ы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 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с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х</a:t>
            </a:r>
            <a:r>
              <a:rPr lang="ru-RU" sz="4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е</a:t>
            </a:r>
            <a:r>
              <a:rPr lang="ru-RU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</a:t>
            </a:r>
            <a:r>
              <a:rPr lang="ru-RU" sz="40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а</a:t>
            </a:r>
            <a:r>
              <a:rPr lang="ru-RU" sz="4000" b="1" dirty="0" smtClean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м</a:t>
            </a:r>
            <a:r>
              <a:rPr lang="ru-R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и</a:t>
            </a:r>
            <a:endParaRPr lang="ru-RU" sz="4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86182" y="2285992"/>
            <a:ext cx="1428747" cy="497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857356" y="2285992"/>
            <a:ext cx="1361523" cy="512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786446" y="2285992"/>
            <a:ext cx="135732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0" name="Прямая со стрелкой 29"/>
          <p:cNvCxnSpPr/>
          <p:nvPr/>
        </p:nvCxnSpPr>
        <p:spPr>
          <a:xfrm rot="10800000">
            <a:off x="2928926" y="2643182"/>
            <a:ext cx="278608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6200000" flipV="1">
            <a:off x="3536149" y="3821909"/>
            <a:ext cx="278608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3214678" y="2428868"/>
            <a:ext cx="2571768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 flipH="1" flipV="1">
            <a:off x="3571868" y="3071810"/>
            <a:ext cx="2571768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Рисунок 36" descr="старичок лесовичок.gif"/>
          <p:cNvPicPr>
            <a:picLocks noChangeAspect="1"/>
          </p:cNvPicPr>
          <p:nvPr/>
        </p:nvPicPr>
        <p:blipFill>
          <a:blip r:embed="rId10" cstate="email">
            <a:lum bright="-10000" contrast="20000"/>
          </a:blip>
          <a:stretch>
            <a:fillRect/>
          </a:stretch>
        </p:blipFill>
        <p:spPr>
          <a:xfrm>
            <a:off x="500034" y="4643446"/>
            <a:ext cx="1500198" cy="180021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140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226</cp:lastModifiedBy>
  <cp:revision>52</cp:revision>
  <dcterms:modified xsi:type="dcterms:W3CDTF">2013-09-06T07:00:49Z</dcterms:modified>
</cp:coreProperties>
</file>