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16632"/>
            <a:ext cx="7117180" cy="1470025"/>
          </a:xfrm>
        </p:spPr>
        <p:txBody>
          <a:bodyPr/>
          <a:lstStyle/>
          <a:p>
            <a:r>
              <a:rPr lang="ru-RU" dirty="0" smtClean="0"/>
              <a:t>Проект «Зимушка-зима»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9298" y="6165304"/>
            <a:ext cx="4274702" cy="59583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МБДОУ №6 г. Конаково</a:t>
            </a:r>
          </a:p>
          <a:p>
            <a:r>
              <a:rPr lang="ru-RU" dirty="0" smtClean="0"/>
              <a:t>Воспитатель Гринева Н.А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1780827"/>
            <a:ext cx="5048955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Цели : </a:t>
            </a:r>
          </a:p>
          <a:p>
            <a:r>
              <a:rPr lang="ru-RU" dirty="0" smtClean="0"/>
              <a:t>1.Формирование </a:t>
            </a:r>
            <a:r>
              <a:rPr lang="ru-RU" dirty="0"/>
              <a:t>представлений о зиме</a:t>
            </a:r>
          </a:p>
          <a:p>
            <a:r>
              <a:rPr lang="ru-RU" dirty="0"/>
              <a:t>2</a:t>
            </a:r>
            <a:r>
              <a:rPr lang="ru-RU" dirty="0" smtClean="0"/>
              <a:t>.Создание радостного настроения и праздничной атмосферы в преддверии праздника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772816"/>
            <a:ext cx="9180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Задачи : </a:t>
            </a:r>
          </a:p>
          <a:p>
            <a:r>
              <a:rPr lang="ru-RU" dirty="0" smtClean="0"/>
              <a:t>1.Развивать познавательный интерес и желание любоваться красотой окружающей природы </a:t>
            </a:r>
          </a:p>
          <a:p>
            <a:r>
              <a:rPr lang="ru-RU" dirty="0" smtClean="0"/>
              <a:t>2.Коммуникативные навыки и умение общаться со взрослым и сверстниками в процессе игровой деятельности</a:t>
            </a:r>
          </a:p>
          <a:p>
            <a:r>
              <a:rPr lang="ru-RU" dirty="0" smtClean="0"/>
              <a:t>3.Вызывать желание играть в зимние игры</a:t>
            </a:r>
          </a:p>
          <a:p>
            <a:r>
              <a:rPr lang="ru-RU" dirty="0" smtClean="0"/>
              <a:t>4.Расширять представления детей о Новогоднем празднике, познакомить с персонажами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7289"/>
            <a:ext cx="151216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0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2592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Чтение детям и рассматривание картинок о зиме : И. </a:t>
            </a:r>
            <a:r>
              <a:rPr lang="ru-RU" dirty="0" err="1" smtClean="0"/>
              <a:t>Такмакова</a:t>
            </a:r>
            <a:r>
              <a:rPr lang="ru-RU" dirty="0" smtClean="0"/>
              <a:t> «Как на горке», </a:t>
            </a:r>
            <a:r>
              <a:rPr lang="ru-RU" dirty="0" err="1" smtClean="0"/>
              <a:t>р.н.с</a:t>
            </a:r>
            <a:r>
              <a:rPr lang="ru-RU" dirty="0" smtClean="0"/>
              <a:t>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 , «Рукавичка» , С. Н. Савушкин     «Что мы делали зимой» , И. Гурина «Снеговик»</a:t>
            </a:r>
          </a:p>
          <a:p>
            <a:endParaRPr lang="ru-RU" dirty="0" smtClean="0"/>
          </a:p>
          <a:p>
            <a:r>
              <a:rPr lang="ru-RU" dirty="0" smtClean="0"/>
              <a:t>Разучивание песен : «Елочка» , «Дед Мороз»</a:t>
            </a:r>
          </a:p>
          <a:p>
            <a:endParaRPr lang="ru-RU" dirty="0"/>
          </a:p>
          <a:p>
            <a:r>
              <a:rPr lang="ru-RU" dirty="0" smtClean="0"/>
              <a:t>Изготовление поделок на конкурсы «Новогодняя игрушка» , «Снеговик»</a:t>
            </a:r>
          </a:p>
          <a:p>
            <a:endParaRPr lang="ru-RU" dirty="0"/>
          </a:p>
          <a:p>
            <a:r>
              <a:rPr lang="ru-RU" dirty="0" smtClean="0"/>
              <a:t>Аппликация «Елочка из ладошек»</a:t>
            </a:r>
          </a:p>
          <a:p>
            <a:endParaRPr lang="ru-RU" dirty="0"/>
          </a:p>
          <a:p>
            <a:r>
              <a:rPr lang="ru-RU" dirty="0" smtClean="0"/>
              <a:t>Выставка «Зимняя сказка» (работы детей и родителей)</a:t>
            </a:r>
          </a:p>
          <a:p>
            <a:endParaRPr lang="ru-RU" dirty="0"/>
          </a:p>
          <a:p>
            <a:r>
              <a:rPr lang="ru-RU" dirty="0" smtClean="0"/>
              <a:t>Выставка «Зима-красавица» (работы детей)</a:t>
            </a:r>
          </a:p>
          <a:p>
            <a:endParaRPr lang="ru-RU" dirty="0"/>
          </a:p>
          <a:p>
            <a:r>
              <a:rPr lang="ru-RU" dirty="0" smtClean="0"/>
              <a:t>Посещение выставки «Новогодние игрушки» (дети старших групп)</a:t>
            </a:r>
          </a:p>
          <a:p>
            <a:endParaRPr lang="ru-RU" dirty="0"/>
          </a:p>
          <a:p>
            <a:r>
              <a:rPr lang="ru-RU" dirty="0" smtClean="0"/>
              <a:t>Игры со снегом : «Построим снежную горочку» , «Лепим снежные комочки» , «Сделаем снеговика» </a:t>
            </a:r>
          </a:p>
          <a:p>
            <a:endParaRPr lang="ru-RU" dirty="0"/>
          </a:p>
          <a:p>
            <a:r>
              <a:rPr lang="ru-RU" dirty="0" smtClean="0"/>
              <a:t>Подвижные игры : «Заморожу» , «Зайка беленький сидит» , «Поймай снежинку»</a:t>
            </a:r>
          </a:p>
          <a:p>
            <a:endParaRPr lang="ru-RU" dirty="0"/>
          </a:p>
          <a:p>
            <a:r>
              <a:rPr lang="ru-RU" dirty="0" smtClean="0"/>
              <a:t>Новогодний утренник «В гости к Снегурочке»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Мероприятия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24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26064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Изготовление поделок на конкурс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340960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Снеговик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516216" y="3417245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Шишка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73"/>
            <a:ext cx="3240360" cy="24288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48" y="927550"/>
            <a:ext cx="3321560" cy="24896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4005064"/>
            <a:ext cx="3456384" cy="259075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931977"/>
            <a:ext cx="3495049" cy="26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3" y="692696"/>
            <a:ext cx="3888783" cy="29165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94" y="692695"/>
            <a:ext cx="3888784" cy="2916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92" y="4054280"/>
            <a:ext cx="4216614" cy="2371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" y="4077072"/>
            <a:ext cx="4135579" cy="23262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3848" y="1740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Игры со снегом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88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43584"/>
            <a:ext cx="4091947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85"/>
            <a:ext cx="2400267" cy="180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096" y="37680"/>
            <a:ext cx="2499904" cy="1874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" y="5047650"/>
            <a:ext cx="2318368" cy="17387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169" y="5047650"/>
            <a:ext cx="2363756" cy="1772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25585" y="65197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«Зима-красавица» </a:t>
            </a:r>
          </a:p>
          <a:p>
            <a:r>
              <a:rPr lang="ru-RU" dirty="0" smtClean="0"/>
              <a:t>   работы 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721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359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Посещение выставки      «Новогодние игрушки»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50559"/>
            <a:ext cx="4720228" cy="26577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4172"/>
            <a:ext cx="5115521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40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07" y="126876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Новогодний утренник </a:t>
            </a:r>
          </a:p>
          <a:p>
            <a:r>
              <a:rPr lang="ru-RU" dirty="0" smtClean="0"/>
              <a:t>   «В гости к Снегурочке»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95966"/>
            <a:ext cx="4545291" cy="3410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0411"/>
            <a:ext cx="4147056" cy="311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63249"/>
      </p:ext>
    </p:extLst>
  </p:cSld>
  <p:clrMapOvr>
    <a:masterClrMapping/>
  </p:clrMapOvr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73</TotalTime>
  <Words>251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Winter</vt:lpstr>
      <vt:lpstr>Проект «Зимушка-зима»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«Зимушка-зима»</dc:title>
  <dc:creator>Admin</dc:creator>
  <cp:lastModifiedBy>Admin</cp:lastModifiedBy>
  <cp:revision>21</cp:revision>
  <dcterms:created xsi:type="dcterms:W3CDTF">2015-12-29T15:28:10Z</dcterms:created>
  <dcterms:modified xsi:type="dcterms:W3CDTF">2015-12-29T17:45:06Z</dcterms:modified>
</cp:coreProperties>
</file>