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7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30" autoAdjust="0"/>
  </p:normalViewPr>
  <p:slideViewPr>
    <p:cSldViewPr>
      <p:cViewPr varScale="1">
        <p:scale>
          <a:sx n="70" d="100"/>
          <a:sy n="70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67C6D-1947-4E45-82C6-1C9C39ACA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AC2D3-607E-4A76-BB5B-10F4DC92D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04A2C-E1C5-4ECB-AC18-11310DEFC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BD1AF-68CE-42DA-8C66-757EE35FF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CCBD7-6E41-49FE-AD1E-BC642E2489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E42D-3E72-4653-8384-9BE45BA0F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AC9C8-7B8F-4BF4-BA06-44008DC1D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BF95-3EA6-4FBC-BD76-44454F893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A5974-4320-49DF-A76E-E1A644A40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DF6E4-82A1-439A-A07A-A7BB385CF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950CD-7617-4A6C-85BD-41E81D0B0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97966-5E08-42FC-AA9D-E017D9C56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C0A76-1022-4EBB-B735-D53EAE402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761B1-98CF-4656-8637-3DBAD3660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533400"/>
            <a:ext cx="21717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362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8CA56-1702-43C8-83D8-AE8ADBCE5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0413-E1C3-40B7-BB66-3D4DBAD83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4EA7E-77DC-42C1-BECF-4725B5450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83389-CE5F-4FD1-A78D-446EE0E983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11B3D-754C-4066-98EC-73982EC37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6CD6A-362C-4EB3-8186-CF00D16F5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3D1C2-57B7-4DBE-96D0-179CFD941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682E0-B146-4BD6-9054-97DF7464C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7D29AD-228D-49C9-8BA2-CDDD7A6614E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22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B6A2E8-103F-4A24-A673-C75C9439A1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9;&#1054;&#1059;%20&#1042;&#1086;&#1088;&#1086;&#1085;&#1080;&#1085;&#1072;\&#1063;&#1072;&#1081;&#1082;&#1086;&#1074;&#1089;&#1082;&#1080;&#1081;%20-%20&#1042;&#1072;&#1083;&#1100;&#1089;%20&#1094;&#1074;&#1077;&#1090;&#1086;&#1074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0"/>
            <a:ext cx="7772400" cy="6429419"/>
          </a:xfrm>
        </p:spPr>
        <p:txBody>
          <a:bodyPr/>
          <a:lstStyle/>
          <a:p>
            <a:r>
              <a:rPr lang="en-US" dirty="0" smtClean="0"/>
              <a:t>                </a:t>
            </a:r>
            <a:r>
              <a:rPr lang="ru-RU" dirty="0" smtClean="0"/>
              <a:t> А. П. Платонов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«Цветок на земле"</a:t>
            </a:r>
            <a:endParaRPr lang="ru-RU" dirty="0"/>
          </a:p>
        </p:txBody>
      </p:sp>
      <p:pic>
        <p:nvPicPr>
          <p:cNvPr id="4" name="Чайковский - Вальс цвет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32"/>
            <a:ext cx="8229600" cy="4143404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«Цветок – символ вечности, высокое духовное творение созидает из праха жизнь» 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143536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«Цветок, когда отцветает, даёт семя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Внук – продолжение жизни. Человек остаётся в поколениях в своих детях, внуках, правнуках»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643314"/>
            <a:ext cx="8229600" cy="260508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38806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«Андрею Платонову никогда не было скучно. Ведь скучно бывает тогда, когда человек ещё не умеет по- настоящему видеть людей, природу, вещи и даже самого себя».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81682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«Для Платонова особенно дорога мысль, что жизнь не есть стремление к удовольствиям, но трудное и радостное дело, - дело, которому нужно отдать все силы ума и души.»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Есть глаза у цветов.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 </a:t>
            </a: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целым миром спорить я готов,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 готов поклясться головою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том, что есть глаза у всех цветов,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они глядят на нас с тобою.</a:t>
            </a: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1800" dirty="0"/>
          </a:p>
        </p:txBody>
      </p:sp>
      <p:pic>
        <p:nvPicPr>
          <p:cNvPr id="4" name="Picture 5" descr="DSC0015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5194" y="2000240"/>
            <a:ext cx="643596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Помню как-то я в былые дни</a:t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Рвал цветы для милой на поляне,</a:t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глядели на меня они,</a:t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Как бы говоря: "Она обманет".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Picture 5" descr="DSC0014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1500174"/>
            <a:ext cx="6715172" cy="524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 напрасно ждал, и звал я зря,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Бросил я цветы, они лежали,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Как бы глядя вдаль и говоря: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"Не виновны мы в твоей печали".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Picture 11" descr="DSC001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1500174"/>
            <a:ext cx="6660160" cy="521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час раздумий наших и тревог,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горький час беды и неудачи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Видел я, цветы, как люди плачут,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 росу роняют на песок.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Picture 4" descr="сканирование002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0824" y="1571612"/>
            <a:ext cx="6996836" cy="507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Мы уходим, и в прощальный час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Провожая из родного края,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Разные цветы глядят на нас,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Нам вослед головками кивая.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000" dirty="0"/>
          </a:p>
        </p:txBody>
      </p:sp>
      <p:pic>
        <p:nvPicPr>
          <p:cNvPr id="4" name="Picture 10" descr="DSC0014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1643050"/>
            <a:ext cx="6754846" cy="502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Осенью, когда сады грустны,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Листья на ветвях желты и гладки,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Вспоминая дни своей весны,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Глядя вдаль цветы грустят на грядке.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Picture 4" descr="DSC0015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1525742"/>
            <a:ext cx="6856979" cy="507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Кто не верит, всех зову я в сад,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Видите, моргая еле-еле,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людей доверчиво глядят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Все цветы, как дети в колыбели.</a:t>
            </a:r>
          </a:p>
        </p:txBody>
      </p:sp>
      <p:pic>
        <p:nvPicPr>
          <p:cNvPr id="6" name="Содержимое 5" descr="E:\DSC0555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1600200"/>
            <a:ext cx="7215237" cy="504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071570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душу нам глядят цветы земли,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Добрым взглядом всех кто с нами рядом.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Или же потусторонним взглядом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Всех друзей, что навсегда ушли</a:t>
            </a:r>
            <a: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br>
              <a:rPr lang="ru-RU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Расул Гамзатов.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Содержимое 3" descr="E:\DSC05543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1714488"/>
            <a:ext cx="7141981" cy="495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">
  <a:themeElements>
    <a:clrScheme name="024 1">
      <a:dk1>
        <a:srgbClr val="C0C0C0"/>
      </a:dk1>
      <a:lt1>
        <a:srgbClr val="FFFFFF"/>
      </a:lt1>
      <a:dk2>
        <a:srgbClr val="000099"/>
      </a:dk2>
      <a:lt2>
        <a:srgbClr val="CCECFF"/>
      </a:lt2>
      <a:accent1>
        <a:srgbClr val="FF3399"/>
      </a:accent1>
      <a:accent2>
        <a:srgbClr val="99CCFF"/>
      </a:accent2>
      <a:accent3>
        <a:srgbClr val="AAAACA"/>
      </a:accent3>
      <a:accent4>
        <a:srgbClr val="DADADA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02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4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4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000099"/>
      </a:lt1>
      <a:dk2>
        <a:srgbClr val="333399"/>
      </a:dk2>
      <a:lt2>
        <a:srgbClr val="C0C0C0"/>
      </a:lt2>
      <a:accent1>
        <a:srgbClr val="FF3399"/>
      </a:accent1>
      <a:accent2>
        <a:srgbClr val="99CCFF"/>
      </a:accent2>
      <a:accent3>
        <a:srgbClr val="AAAACA"/>
      </a:accent3>
      <a:accent4>
        <a:srgbClr val="000000"/>
      </a:accent4>
      <a:accent5>
        <a:srgbClr val="FFADCA"/>
      </a:accent5>
      <a:accent6>
        <a:srgbClr val="8AB9E7"/>
      </a:accent6>
      <a:hlink>
        <a:srgbClr val="FF5050"/>
      </a:hlink>
      <a:folHlink>
        <a:srgbClr val="FFFF99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Flower</Template>
  <TotalTime>120</TotalTime>
  <Words>157</Words>
  <Application>Microsoft Office PowerPoint</Application>
  <PresentationFormat>Экран (4:3)</PresentationFormat>
  <Paragraphs>14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Flower</vt:lpstr>
      <vt:lpstr>1_colormaster</vt:lpstr>
      <vt:lpstr>                 А. П. Платонов</vt:lpstr>
      <vt:lpstr>Есть глаза у цветов.  С целым миром спорить я готов, Я готов поклясться головою В том, что есть глаза у всех цветов, И они глядят на нас с тобою. </vt:lpstr>
      <vt:lpstr>Помню как-то я в былые дни Рвал цветы для милой на поляне, И глядели на меня они, Как бы говоря: "Она обманет". </vt:lpstr>
      <vt:lpstr>Я напрасно ждал, и звал я зря, Бросил я цветы, они лежали, Как бы глядя вдаль и говоря: "Не виновны мы в твоей печали". </vt:lpstr>
      <vt:lpstr>В час раздумий наших и тревог, В горький час беды и неудачи Видел я, цветы, как люди плачут, И росу роняют на песок. </vt:lpstr>
      <vt:lpstr>Мы уходим, и в прощальный час Провожая из родного края, Разные цветы глядят на нас, Нам вослед головками кивая. </vt:lpstr>
      <vt:lpstr>Осенью, когда сады грустны, Листья на ветвях желты и гладки, Вспоминая дни своей весны, Глядя вдаль цветы грустят на грядке. </vt:lpstr>
      <vt:lpstr>Кто не верит, всех зову я в сад, Видите, моргая еле-еле, На людей доверчиво глядят Все цветы, как дети в колыбели.</vt:lpstr>
      <vt:lpstr>В душу нам глядят цветы земли, Добрым взглядом всех кто с нами рядом. Или же потусторонним взглядом Всех друзей, что навсегда ушли. Расул Гамзатов.  </vt:lpstr>
      <vt:lpstr>«Цветок – символ вечности, высокое духовное творение созидает из праха жизнь»  </vt:lpstr>
      <vt:lpstr> «Цветок, когда отцветает, даёт семя.  Внук – продолжение жизни. Человек остаётся в поколениях в своих детях, внуках, правнуках» </vt:lpstr>
      <vt:lpstr>«Андрею Платонову никогда не было скучно. Ведь скучно бывает тогда, когда человек ещё не умеет по- настоящему видеть людей, природу, вещи и даже самого себя». </vt:lpstr>
      <vt:lpstr>«Для Платонова особенно дорога мысль, что жизнь не есть стремление к удовольствиям, но трудное и радостное дело, - дело, которому нужно отдать все силы ума и души.»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А. П. Платонов</dc:title>
  <dc:creator>Admin</dc:creator>
  <cp:lastModifiedBy>XTreme</cp:lastModifiedBy>
  <cp:revision>10</cp:revision>
  <dcterms:created xsi:type="dcterms:W3CDTF">2010-11-10T19:21:42Z</dcterms:created>
  <dcterms:modified xsi:type="dcterms:W3CDTF">2012-06-06T08:15:00Z</dcterms:modified>
</cp:coreProperties>
</file>