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42976" y="500042"/>
            <a:ext cx="7072362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Какое место в Вашей семье занимает физическая культура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Анкета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для родителей</a:t>
            </a:r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1. Занимаетесь ли Вы с ребёнком утренней гимнастикой?</a:t>
            </a: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____________________________________________________________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2. Посещает ли Ваш ребёнок учреждения дополнительного образования?</a:t>
            </a: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 ____________________________________________________________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3. Имеет ли Ваша семья какой-либо спортивный инвентарь?</a:t>
            </a: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_____________________________________________________________</a:t>
            </a: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_____________________________________________________________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4. Какое место в Вашей семье занимает активный отдых?</a:t>
            </a: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____________________________________________________________</a:t>
            </a: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____________________________________________________________</a:t>
            </a: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____________________________________________________________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5. Нравятся ли Вашему ребёнку занятия физической культурой в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/с?</a:t>
            </a: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_____________________________________________________________</a:t>
            </a: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_____________________________________________________________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6. Ваше мнение об инструкторе по физической культуре детского сада</a:t>
            </a: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_____________________________________________________________</a:t>
            </a: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_____________________________________________________________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</Words>
  <PresentationFormat>Экран (4:3)</PresentationFormat>
  <Paragraphs>22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Хозяин</dc:creator>
  <cp:lastModifiedBy>Хозяин</cp:lastModifiedBy>
  <cp:revision>1</cp:revision>
  <dcterms:created xsi:type="dcterms:W3CDTF">2016-01-02T18:02:35Z</dcterms:created>
  <dcterms:modified xsi:type="dcterms:W3CDTF">2016-01-02T18:07:11Z</dcterms:modified>
</cp:coreProperties>
</file>