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285752"/>
          </a:xfrm>
        </p:spPr>
        <p:txBody>
          <a:bodyPr>
            <a:normAutofit fontScale="90000"/>
          </a:bodyPr>
          <a:lstStyle/>
          <a:p>
            <a:r>
              <a:rPr lang="en" sz="27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Здоровый образ жизни в Вашей семье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Анкета для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родителей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Родителям предлагается ответить на вопросы  с вариантами ответов "Да" или "Нет".</a:t>
            </a:r>
          </a:p>
          <a:p>
            <a:pPr>
              <a:buNone/>
            </a:pPr>
            <a:endParaRPr lang="en" sz="2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" sz="29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" sz="2900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Утро в вашей семье всегда начинается с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зарядки?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\</a:t>
            </a:r>
          </a:p>
          <a:p>
            <a:pPr>
              <a:buNone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        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НЕТ</a:t>
            </a:r>
          </a:p>
          <a:p>
            <a:pPr>
              <a:buNone/>
            </a:pPr>
            <a:r>
              <a:rPr lang="en" sz="2900" dirty="0" smtClean="0">
                <a:latin typeface="Times New Roman" pitchFamily="18" charset="0"/>
                <a:cs typeface="Times New Roman" pitchFamily="18" charset="0"/>
              </a:rPr>
              <a:t>2. 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Проводятся ли в вашей семье закаливающие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процедуры?</a:t>
            </a:r>
            <a:endParaRPr lang="en-US" sz="2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         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НЕТ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       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какие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:__________________________________</a:t>
            </a:r>
            <a:endParaRPr lang="en-US" sz="2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" sz="29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" sz="2900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Занимается ли ребенок в спортивной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секции</a:t>
            </a:r>
            <a:endParaRPr lang="en-US" sz="2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         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НЕТ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       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какой:_________________________________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" sz="2900" dirty="0" smtClean="0">
                <a:latin typeface="Times New Roman" pitchFamily="18" charset="0"/>
                <a:cs typeface="Times New Roman" pitchFamily="18" charset="0"/>
              </a:rPr>
              <a:t>4. 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Вашей семье сложно придерживаться здорового питания? Вы 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любите себя побаловать чипсами и.т.п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.?</a:t>
            </a:r>
            <a:endParaRPr lang="en-US" sz="2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         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НЕТ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        ______________________________________</a:t>
            </a:r>
          </a:p>
          <a:p>
            <a:pPr>
              <a:buNone/>
            </a:pPr>
            <a:r>
              <a:rPr lang="en" sz="2900" dirty="0" smtClean="0">
                <a:latin typeface="Times New Roman" pitchFamily="18" charset="0"/>
                <a:cs typeface="Times New Roman" pitchFamily="18" charset="0"/>
              </a:rPr>
              <a:t>5. 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В выходные Вы всегда находите время для прогулок с ребенком по парку, на детской площадке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en" sz="2900" dirty="0" smtClean="0">
                <a:latin typeface="Times New Roman" pitchFamily="18" charset="0"/>
                <a:cs typeface="Times New Roman" pitchFamily="18" charset="0"/>
              </a:rPr>
              <a:t>                                   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          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НЕТ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        ______________________________________  </a:t>
            </a:r>
          </a:p>
          <a:p>
            <a:pPr>
              <a:buNone/>
            </a:pPr>
            <a:r>
              <a:rPr lang="en" sz="2900" dirty="0" smtClean="0">
                <a:latin typeface="Times New Roman" pitchFamily="18" charset="0"/>
                <a:cs typeface="Times New Roman" pitchFamily="18" charset="0"/>
              </a:rPr>
              <a:t>6. 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В детский сад и обратно Вы ходите с ребенком пешком, чтобы подышать воздухом? 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en" sz="2900" dirty="0" smtClean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en" sz="2900" dirty="0" smtClean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          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НЕТ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        _______________________________________</a:t>
            </a:r>
          </a:p>
          <a:p>
            <a:pPr>
              <a:buNone/>
            </a:pPr>
            <a:r>
              <a:rPr lang="en" sz="2900" dirty="0" smtClean="0">
                <a:latin typeface="Times New Roman" pitchFamily="18" charset="0"/>
                <a:cs typeface="Times New Roman" pitchFamily="18" charset="0"/>
              </a:rPr>
              <a:t>7. 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Перед сном Ваш ребенок чистит зубы?</a:t>
            </a:r>
          </a:p>
          <a:p>
            <a:pPr>
              <a:buNone/>
            </a:pPr>
            <a:r>
              <a:rPr lang="en" sz="2900" dirty="0" smtClean="0">
                <a:latin typeface="Times New Roman" pitchFamily="18" charset="0"/>
                <a:cs typeface="Times New Roman" pitchFamily="18" charset="0"/>
              </a:rPr>
              <a:t>     </a:t>
            </a:r>
            <a:r>
              <a:rPr lang="en" sz="2900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en" sz="29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          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НЕТ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        _______________________________________</a:t>
            </a:r>
          </a:p>
          <a:p>
            <a:pPr>
              <a:buNone/>
            </a:pPr>
            <a:r>
              <a:rPr lang="en" sz="2900" dirty="0" smtClean="0">
                <a:latin typeface="Times New Roman" pitchFamily="18" charset="0"/>
                <a:cs typeface="Times New Roman" pitchFamily="18" charset="0"/>
              </a:rPr>
              <a:t>8. 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Ваш ребенок ложится спать 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в одно и тоже время?</a:t>
            </a:r>
          </a:p>
          <a:p>
            <a:pPr>
              <a:buNone/>
            </a:pPr>
            <a:r>
              <a:rPr lang="en" sz="2900" dirty="0" smtClean="0">
                <a:latin typeface="Times New Roman" pitchFamily="18" charset="0"/>
                <a:cs typeface="Times New Roman" pitchFamily="18" charset="0"/>
              </a:rPr>
              <a:t>      </a:t>
            </a:r>
            <a:r>
              <a:rPr lang="en" sz="2900" dirty="0" smtClean="0">
                <a:latin typeface="Times New Roman" pitchFamily="18" charset="0"/>
                <a:cs typeface="Times New Roman" pitchFamily="18" charset="0"/>
              </a:rPr>
              <a:t>                            21:00</a:t>
            </a:r>
            <a:r>
              <a:rPr lang="en" sz="2900" dirty="0" smtClean="0">
                <a:latin typeface="Times New Roman" pitchFamily="18" charset="0"/>
                <a:cs typeface="Times New Roman" pitchFamily="18" charset="0"/>
              </a:rPr>
              <a:t>     21:30     22:00     22:30     23:00      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как получится  _________</a:t>
            </a:r>
          </a:p>
          <a:p>
            <a:endParaRPr lang="en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571503"/>
          </a:xfrm>
        </p:spPr>
        <p:txBody>
          <a:bodyPr>
            <a:normAutofit fontScale="90000"/>
          </a:bodyPr>
          <a:lstStyle/>
          <a:p>
            <a:r>
              <a:rPr lang="en" sz="20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Условия здорового образа жизни в семье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en-US" sz="1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642918"/>
            <a:ext cx="8072494" cy="600079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Анкета для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родителей</a:t>
            </a:r>
            <a:endParaRPr lang="en" sz="4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</a:pP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.Читаете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 Вы литературу о здоровом образе жизни? </a:t>
            </a:r>
          </a:p>
          <a:p>
            <a:pPr algn="l">
              <a:lnSpc>
                <a:spcPct val="1200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Да               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Нет              Иногда</a:t>
            </a:r>
          </a:p>
          <a:p>
            <a:pPr algn="l">
              <a:lnSpc>
                <a:spcPct val="1200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Используете ли полученные знания в воспитании Вашего ребенка </a:t>
            </a:r>
          </a:p>
          <a:p>
            <a:pPr algn="l">
              <a:lnSpc>
                <a:spcPct val="1200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Да               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Нет              Иногда</a:t>
            </a:r>
          </a:p>
          <a:p>
            <a:pPr algn="l">
              <a:lnSpc>
                <a:spcPct val="1200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3.Можно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 назвать образ жизни в вашей семье здоровым?</a:t>
            </a:r>
          </a:p>
          <a:p>
            <a:pPr algn="l">
              <a:lnSpc>
                <a:spcPct val="1200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Да               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Нет              Иногда</a:t>
            </a:r>
          </a:p>
          <a:p>
            <a:pPr algn="l">
              <a:lnSpc>
                <a:spcPct val="1200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4.Делаете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 Вы утреннюю гимнастику?</a:t>
            </a:r>
          </a:p>
          <a:p>
            <a:pPr algn="l">
              <a:lnSpc>
                <a:spcPct val="1200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Да               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Нет              Иногда</a:t>
            </a:r>
          </a:p>
          <a:p>
            <a:pPr algn="l">
              <a:lnSpc>
                <a:spcPct val="1200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5.Есть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 у Вас или у других членов семьи вредные привычки?</a:t>
            </a:r>
          </a:p>
          <a:p>
            <a:pPr algn="l">
              <a:lnSpc>
                <a:spcPct val="1200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Да               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Нет              </a:t>
            </a:r>
          </a:p>
          <a:p>
            <a:pPr algn="l">
              <a:lnSpc>
                <a:spcPct val="1200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6.Как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 организуете питание в Вашей семье?</a:t>
            </a:r>
          </a:p>
          <a:p>
            <a:pPr algn="l">
              <a:lnSpc>
                <a:spcPct val="1200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полноценное          предпочтение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отдаете каким то одним видам продуктов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питаетесь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регулярно       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нерегулярно                       </a:t>
            </a:r>
            <a:endParaRPr lang="ru-RU" sz="4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7.Как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воздействует на вашего ребенка климат в семье?</a:t>
            </a:r>
          </a:p>
          <a:p>
            <a:pPr algn="l">
              <a:lnSpc>
                <a:spcPct val="1200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Положительно              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отрицательно                  не воздействует</a:t>
            </a:r>
          </a:p>
          <a:p>
            <a:pPr algn="l">
              <a:lnSpc>
                <a:spcPct val="1200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8.Что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 считаете здоровым образом жизни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_____________________________________________________________</a:t>
            </a:r>
            <a:endParaRPr lang="en" sz="4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Воздействуете ли Вы на своих детей с целью формирования у них привычки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здоровому образу жизни? </a:t>
            </a:r>
          </a:p>
          <a:p>
            <a:pPr algn="l">
              <a:lnSpc>
                <a:spcPct val="1200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Да                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Нет</a:t>
            </a:r>
          </a:p>
          <a:p>
            <a:pPr algn="l">
              <a:lnSpc>
                <a:spcPct val="120000"/>
              </a:lnSpc>
            </a:pPr>
            <a:r>
              <a:rPr lang="en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9.Занимаетесь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 Вы закаливанием своих детей? </a:t>
            </a:r>
          </a:p>
          <a:p>
            <a:pPr algn="l">
              <a:lnSpc>
                <a:spcPct val="1200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Да                 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Нет</a:t>
            </a:r>
          </a:p>
          <a:p>
            <a:pPr algn="l">
              <a:lnSpc>
                <a:spcPct val="120000"/>
              </a:lnSpc>
            </a:pPr>
            <a:r>
              <a:rPr lang="en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10.Занимаетесь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 Вы физической культурой и играми вместе со своими детьми? </a:t>
            </a:r>
          </a:p>
          <a:p>
            <a:pPr algn="l">
              <a:lnSpc>
                <a:spcPct val="1200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                 Нет              Иногда</a:t>
            </a:r>
          </a:p>
          <a:p>
            <a:pPr algn="l">
              <a:lnSpc>
                <a:spcPct val="120000"/>
              </a:lnSpc>
            </a:pPr>
            <a:r>
              <a:rPr lang="en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11.Вы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сами здоровы?</a:t>
            </a:r>
          </a:p>
          <a:p>
            <a:pPr algn="l">
              <a:lnSpc>
                <a:spcPct val="1200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Да                  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Нет                       Затрудняюсь ответить</a:t>
            </a:r>
          </a:p>
          <a:p>
            <a:pPr algn="l">
              <a:lnSpc>
                <a:spcPct val="1200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12.</a:t>
            </a:r>
            <a:r>
              <a:rPr lang="en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Часто ли болеет Ваш ребенок?</a:t>
            </a:r>
          </a:p>
          <a:p>
            <a:pPr algn="l">
              <a:lnSpc>
                <a:spcPct val="1200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Да                    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Нет</a:t>
            </a:r>
          </a:p>
          <a:p>
            <a:pPr algn="l">
              <a:lnSpc>
                <a:spcPct val="120000"/>
              </a:lnSpc>
            </a:pPr>
            <a:r>
              <a:rPr lang="en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13.Каковы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причины болезни Вашего ребенка?</a:t>
            </a:r>
          </a:p>
          <a:p>
            <a:pPr algn="l">
              <a:lnSpc>
                <a:spcPct val="120000"/>
              </a:lnSpc>
            </a:pP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недостаточное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физическое воспитание в детском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саду                   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недостаточное</a:t>
            </a:r>
            <a:r>
              <a:rPr lang="en-US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физическое воспитание в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семье</a:t>
            </a:r>
            <a:endParaRPr lang="ru-RU" sz="4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20000"/>
              </a:lnSpc>
            </a:pP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наследственность                                  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предрасположенность</a:t>
            </a:r>
            <a:r>
              <a:rPr lang="en-US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lnSpc>
                <a:spcPct val="120000"/>
              </a:lnSpc>
            </a:pPr>
            <a:endParaRPr lang="en" sz="4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214314"/>
          </a:xfrm>
        </p:spPr>
        <p:txBody>
          <a:bodyPr>
            <a:normAutofit fontScale="90000"/>
          </a:bodyPr>
          <a:lstStyle/>
          <a:p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Здоровье вашего ребенка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857232"/>
            <a:ext cx="8043890" cy="550072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Анкета для родителей 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" sz="12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Часто ли болеет ваш ребенок?</a:t>
            </a:r>
          </a:p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Часто           редко                не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болеет</a:t>
            </a:r>
          </a:p>
          <a:p>
            <a:pPr>
              <a:buNone/>
            </a:pPr>
            <a:r>
              <a:rPr lang="en" sz="12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Причины болезни:</a:t>
            </a:r>
          </a:p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недостаточное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физическое воспитание ребенка в детском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саду;        недостаточное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физическое воспитание в семье;</a:t>
            </a:r>
          </a:p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наследственность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          предрасположенность.                   _____________________________________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" sz="12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Знаете ли Вы физические показатели, по которым можно следить за правильным развитием Вашего ребенка?</a:t>
            </a:r>
          </a:p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да                    нет              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частично.</a:t>
            </a:r>
          </a:p>
          <a:p>
            <a:pPr>
              <a:buNone/>
            </a:pPr>
            <a:r>
              <a:rPr lang="en" sz="12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На что, на Ваш взгляд, должны семья и детский сад обращать внимание, заботясь о здоровье и физической культуре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ребенка:</a:t>
            </a:r>
          </a:p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соблюдение режима;                             рациональное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калорийное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питание;                               полноценный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сон;</a:t>
            </a:r>
          </a:p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достаточное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пребывание на свежем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воздухе;          здоровая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гигиеническая среда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;         </a:t>
            </a:r>
          </a:p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благоприятная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психологическая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атмосфера;           наличие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спортивных и детских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площадок;             физкультурные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занятия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;                    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закаливающие мероприятия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               ______________________________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" sz="12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Какие закаливающие процедуры наиболее применимы для вашего ребенка:</a:t>
            </a:r>
          </a:p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облегченная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форма одежды на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прогулке;                облегченная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одежда в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группе;                        хождение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босиком;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обливание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ног водой контрастной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температуры;                       систематическое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проветривание помещений группы;</a:t>
            </a:r>
          </a:p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прогулка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 любую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погоду;                                             полоскание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горла водой комнатной температуры;</a:t>
            </a:r>
          </a:p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умывание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лица, шеи, рук до локтя водой комнатной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температуры.              _________________________________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" sz="12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Знаете ли Вы, как укреплять здоровье ребенка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дома?</a:t>
            </a:r>
          </a:p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да                        нет                         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частично.</a:t>
            </a:r>
          </a:p>
          <a:p>
            <a:pPr>
              <a:buNone/>
            </a:pPr>
            <a:r>
              <a:rPr lang="en" sz="1200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Нужна ли Вам помощь детского сада?</a:t>
            </a:r>
          </a:p>
          <a:p>
            <a:pPr>
              <a:buNone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да                        нет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частично.</a:t>
            </a:r>
          </a:p>
          <a:p>
            <a:endParaRPr lang="en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286</Words>
  <PresentationFormat>Экран (4:3)</PresentationFormat>
  <Paragraphs>74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«Здоровый образ жизни в Вашей семье» </vt:lpstr>
      <vt:lpstr>«Условия здорового образа жизни в семье» </vt:lpstr>
      <vt:lpstr>«Здоровье вашего ребенка»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«Здоровый образ жизни в Вашей семье» </dc:title>
  <dc:creator>Хозяин</dc:creator>
  <cp:lastModifiedBy>Хозяин</cp:lastModifiedBy>
  <cp:revision>4</cp:revision>
  <dcterms:created xsi:type="dcterms:W3CDTF">2016-01-02T11:37:16Z</dcterms:created>
  <dcterms:modified xsi:type="dcterms:W3CDTF">2016-01-02T12:08:51Z</dcterms:modified>
</cp:coreProperties>
</file>