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Zvuki_prirody-Vesna-Zhurchanie_ruchy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Pticy_sverchki-zvuki_leta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1b275ac4ff3184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Melodiya_6_zvuki_zimy-1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3116"/>
            <a:ext cx="62151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«ВРЕМЕНА ГОДА»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535782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/>
              <a:t>Воспитатель 1 мл. группы 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Кириллина Г.А.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76" y="1285860"/>
            <a:ext cx="6929454" cy="3929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Есть у природы</a:t>
            </a:r>
            <a:b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Четыре страницы,</a:t>
            </a:r>
            <a:b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Есть у погоды</a:t>
            </a:r>
            <a:b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Четыре сестрицы</a:t>
            </a:r>
            <a: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i="1" dirty="0" smtClean="0">
                <a:latin typeface="Monotype Corsiva" pitchFamily="66" charset="0"/>
              </a:rPr>
              <a:t>(</a:t>
            </a:r>
            <a:r>
              <a:rPr lang="ru-RU" sz="2000" i="1" dirty="0" smtClean="0">
                <a:latin typeface="Monotype Corsiva" pitchFamily="66" charset="0"/>
              </a:rPr>
              <a:t>автор Е. </a:t>
            </a:r>
            <a:r>
              <a:rPr lang="ru-RU" sz="2000" i="1" dirty="0" err="1" smtClean="0">
                <a:latin typeface="Monotype Corsiva" pitchFamily="66" charset="0"/>
              </a:rPr>
              <a:t>Карганова</a:t>
            </a:r>
            <a:r>
              <a:rPr lang="ru-RU" sz="2000" i="1" dirty="0" smtClean="0">
                <a:latin typeface="Monotype Corsiva" pitchFamily="66" charset="0"/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9"/>
            <a:ext cx="246132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7143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Прилетают птицы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Звери просыпаются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Первая сестрица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ВЕСНОЙ называется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765" y="857232"/>
            <a:ext cx="2501953" cy="24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857628"/>
            <a:ext cx="2151083" cy="24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357430"/>
            <a:ext cx="3418980" cy="248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500570"/>
            <a:ext cx="2383393" cy="178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929198"/>
            <a:ext cx="2357454" cy="158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Zvuki_prirody-Vesna-Zhurchanie_ruch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714876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2180013" cy="213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5984" y="6429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Сыты все, согреты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Солнца ярким светом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Вторую сестрицу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Называют ЛЕТО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142984"/>
            <a:ext cx="2181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5463" y="4500570"/>
            <a:ext cx="2119624" cy="20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357430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929198"/>
            <a:ext cx="2021801" cy="14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ticy_sverchki-zvuki_le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29124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1855769" cy="18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8572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Сделаны запасы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Листья облетают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Третья сестрица -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ОСЕНЬ золотая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451733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2163477" cy="247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857496"/>
            <a:ext cx="303711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9" y="928670"/>
            <a:ext cx="1963768" cy="28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1b275ac4ff31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643438" y="2214554"/>
            <a:ext cx="304800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63660">
            <a:off x="281240" y="4332044"/>
            <a:ext cx="2212959" cy="1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496"/>
            <a:ext cx="1869792" cy="11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00008">
            <a:off x="548176" y="1083688"/>
            <a:ext cx="1679626" cy="14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5984" y="7143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Всюду снег искрится -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К нам пришла сама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Четвертая сестрица -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Зимушка - ЗИМА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93800">
            <a:off x="6368393" y="4039543"/>
            <a:ext cx="2516213" cy="18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31930">
            <a:off x="6286512" y="1285860"/>
            <a:ext cx="2229841" cy="13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5000635"/>
            <a:ext cx="2721802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9" y="2500306"/>
            <a:ext cx="3298236" cy="236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Melodiya_6_zvuki_zimy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29124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49442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28</Words>
  <Application>Microsoft Office PowerPoint</Application>
  <PresentationFormat>Экран (4:3)</PresentationFormat>
  <Paragraphs>9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Есть у природы Четыре страницы, Есть у погоды Четыре сестрицы  (автор Е. Карганова)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Фокина Л. П.</dc:creator>
  <cp:lastModifiedBy>admin</cp:lastModifiedBy>
  <cp:revision>23</cp:revision>
  <dcterms:created xsi:type="dcterms:W3CDTF">2015-05-03T06:58:13Z</dcterms:created>
  <dcterms:modified xsi:type="dcterms:W3CDTF">2016-01-06T11:35:15Z</dcterms:modified>
</cp:coreProperties>
</file>