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5" autoAdjust="0"/>
    <p:restoredTop sz="94702" autoAdjust="0"/>
  </p:normalViewPr>
  <p:slideViewPr>
    <p:cSldViewPr snapToGrid="0">
      <p:cViewPr varScale="1">
        <p:scale>
          <a:sx n="81" d="100"/>
          <a:sy n="81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4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2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2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5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1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6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291A-A595-4083-8057-2E7324772D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A57E-9573-49D7-B9FF-FDF2435E0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2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static.wixstatic.com/media/6ae696_6d586d15217c405a99c8730ce2bd327c.jpg_srz_981_468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146" y="132716"/>
            <a:ext cx="804762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ru-RU" sz="24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ГБОУ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 2083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«</a:t>
            </a:r>
            <a:r>
              <a:rPr lang="ru-RU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Семицветик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400"/>
              </a:spcAft>
            </a:pPr>
            <a:r>
              <a:rPr lang="ru-RU" sz="1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400"/>
              </a:spcAft>
            </a:pPr>
            <a:r>
              <a:rPr lang="ru-RU" sz="1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400"/>
              </a:spcAft>
            </a:pPr>
            <a:r>
              <a:rPr lang="ru-RU" sz="1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400"/>
              </a:spcAft>
            </a:pPr>
            <a:r>
              <a:rPr lang="ru-RU" sz="1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мини-проект</a:t>
            </a:r>
          </a:p>
          <a:p>
            <a:pPr>
              <a:spcAft>
                <a:spcPts val="4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в старшей группе 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spcAft>
                <a:spcPts val="40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«Новогодние колокольчики»</a:t>
            </a:r>
            <a:endParaRPr lang="ru-RU" sz="3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5071" y="563584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i="1" dirty="0" smtClean="0">
                <a:solidFill>
                  <a:srgbClr val="002060"/>
                </a:solidFill>
              </a:rPr>
              <a:t>Составили: воспитатели  группы:</a:t>
            </a:r>
            <a:br>
              <a:rPr lang="ru-RU" altLang="ru-RU" sz="2000" i="1" dirty="0" smtClean="0">
                <a:solidFill>
                  <a:srgbClr val="002060"/>
                </a:solidFill>
              </a:rPr>
            </a:br>
            <a:r>
              <a:rPr lang="ru-RU" altLang="ru-RU" sz="2000" i="1" dirty="0" smtClean="0">
                <a:solidFill>
                  <a:srgbClr val="002060"/>
                </a:solidFill>
              </a:rPr>
              <a:t>                                                   Биденко Г.И.</a:t>
            </a:r>
          </a:p>
          <a:p>
            <a:r>
              <a:rPr lang="ru-RU" altLang="ru-RU" sz="2000" i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ru-RU" altLang="ru-RU" sz="2000" i="1" dirty="0" err="1" smtClean="0">
                <a:solidFill>
                  <a:srgbClr val="002060"/>
                </a:solidFill>
              </a:rPr>
              <a:t>Шабунина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 Е.Н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.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Picture 14" descr="http://school57.kiev.ua/sites/default/files/imagecache/highslide_full/content/photo/9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25" y="-73779"/>
            <a:ext cx="6476215" cy="40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349" y="1824319"/>
            <a:ext cx="119053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Художественно-эстетический 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Групповой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 (одна неделя)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«Коммуникация», «Чтение художественной литературы», «Художественное творчество».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старшей группы, воспитатели и родители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http://www.amavib.com/amavib/berenguer_archivos/otro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6" y="845630"/>
            <a:ext cx="1784363" cy="22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348" y="1570356"/>
            <a:ext cx="108630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</a:p>
          <a:p>
            <a:pPr>
              <a:spcAft>
                <a:spcPts val="400"/>
              </a:spcAft>
            </a:pP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условий для развития познавательных и творческих способностей детей в процессе реализации творческого проекта «Новогодние колокольчики». </a:t>
            </a:r>
          </a:p>
          <a:p>
            <a:pPr>
              <a:spcAft>
                <a:spcPts val="40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 многообразием колокольчиков, материалом из которого их изготавливают, звучанием.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www.playcast.ru/uploads/2015/07/23/144327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48" y="3906981"/>
            <a:ext cx="2923680" cy="1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5579" y="3782684"/>
            <a:ext cx="10500841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формировать у детей представление о колокольчиках;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активизация словарного запаса;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расширение кругозора воспитанников;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обогащение предметно-развивающей среды группы;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формирование у детей представления о музее;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развитие познавательных и творческих способностей;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развивать коммуникативные навыки, самостоятельность, инициативу.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348" y="396435"/>
            <a:ext cx="96353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темы: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Сейчас трудно представить Новый год без ёлки, без мечты о сказке.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приятно раз в год достать коробку с ёлочными игрушками, ощутить их тепло и окунуться в детство.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 из почётных мест на ёлке занимают колокольчики. Колокольчики, сделанные своими руками, доставляют детям, родителям огромную радость, они их ценят и очень гордятся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804" y="927563"/>
            <a:ext cx="11167872" cy="540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•Постановка цели и задач проекта.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•Сбор информации и материала, необходимых для работы.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Составление плана.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•Вовлечение детей и их родителей в процесс решения задач.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•Совместная деятельность родителей и детей по изготовлению поделок.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•Тематическое праздничное оформление групповой комнаты.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•Оформление выставки детских работ.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Презентация проекта.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ВЗАИМОДЕЙСТВИЕ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ПРОЕКТА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беседы о колокольчиках;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украшение игровой комнаты;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различные виды ИЗО деятельности, конструирование;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подготовка выставок.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СЕМЬЯ: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подбор предметов для групповой коллекции (колокольчики); - совместное изготовление колокольчиков для выставки и украшения групповой комнаты;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9044">
            <a:off x="8013974" y="1595684"/>
            <a:ext cx="2521728" cy="159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9044">
            <a:off x="9143275" y="3105974"/>
            <a:ext cx="2220575" cy="133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21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0826" y="513326"/>
            <a:ext cx="4201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8749" y="1159657"/>
            <a:ext cx="9885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проблемы: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 игрушек на ёлку. Решили изготовить игрушки своими руками.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52" y="2517569"/>
            <a:ext cx="4971468" cy="3068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6" name="Picture 6" descr="http://www.creativnost.ru/pictures/shkola-programmy/f3cdf9c46a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543">
            <a:off x="1843832" y="3391719"/>
            <a:ext cx="3133161" cy="29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3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016" y="3138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3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(непосредственная деятельность по проекту)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129" y="1165941"/>
            <a:ext cx="7787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информации и участие в беседе «Знакомство с колокольчиком», материалами, из которых его изготавливают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404991">
            <a:off x="257348" y="5267437"/>
            <a:ext cx="3760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новогодней игрушки»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ЛускинаЕ.А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205" y="3878659"/>
            <a:ext cx="1981423" cy="1537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4" b="-7078"/>
          <a:stretch/>
        </p:blipFill>
        <p:spPr>
          <a:xfrm>
            <a:off x="138362" y="2297326"/>
            <a:ext cx="2192887" cy="1581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 descr="Колокольчи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55" y="2518472"/>
            <a:ext cx="1824032" cy="1916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418063" y="4086805"/>
            <a:ext cx="31912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про колокольчик</a:t>
            </a:r>
            <a:endParaRPr lang="ru-RU" sz="1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2" descr="http://galerey-room.ru/images/023319_13836943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700">
            <a:off x="2422023" y="1584011"/>
            <a:ext cx="1714524" cy="23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9347" y="50782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 детей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«Новогодние колокольчики»(Рисование, аппликация, ручной труд).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189">
            <a:off x="9020033" y="2759057"/>
            <a:ext cx="2621583" cy="1966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54" y="1753465"/>
            <a:ext cx="2545875" cy="1909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631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368" y="-14662"/>
            <a:ext cx="9934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          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Новогодние  колокольчики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     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продуктов проекта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07" y="1041019"/>
            <a:ext cx="3179876" cy="238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10633" y="422547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Вот волшебный колокольчик.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Дарит он улыбки, смех.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С Новым годом колокольчик 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Поздравляет всех-всех-всех!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Скоро Дедушку Мороза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К вам, ребята, позовёт.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Зазвучит он звонко, звонко!</a:t>
            </a:r>
            <a:b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И наступит Новый год!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7" y="3739032"/>
            <a:ext cx="1807826" cy="241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6"/>
          <a:stretch/>
        </p:blipFill>
        <p:spPr>
          <a:xfrm>
            <a:off x="6834557" y="1685866"/>
            <a:ext cx="1319371" cy="174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46" y="3739032"/>
            <a:ext cx="2929981" cy="219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0" y="1170238"/>
            <a:ext cx="2958742" cy="221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737" y="4340437"/>
            <a:ext cx="1474721" cy="167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467" y="1041019"/>
            <a:ext cx="2062849" cy="292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659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402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Биденко</dc:creator>
  <cp:lastModifiedBy>Галина Биденко</cp:lastModifiedBy>
  <cp:revision>74</cp:revision>
  <dcterms:created xsi:type="dcterms:W3CDTF">2016-01-03T21:28:30Z</dcterms:created>
  <dcterms:modified xsi:type="dcterms:W3CDTF">2016-01-06T15:14:16Z</dcterms:modified>
</cp:coreProperties>
</file>