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Закончите предложения, подобрав подходящие по смыслу слова.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Кошка ловила …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Нине купили плюшевого …..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Какими звуками отличаются слова?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Закончите предложения, подобрав подходящие по смыслу слова.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Кошка ловила </a:t>
            </a:r>
          </a:p>
          <a:p>
            <a:pPr algn="just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Нине купили плюшевого …..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Какими звуками отличаются слова?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http://cdn4.kozzi.com/b1/13/005/photo-24932596-cute-m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928802"/>
            <a:ext cx="1452539" cy="1725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Закончите предложения, подобрав подходящие по смыслу слова.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Кошка ловила </a:t>
            </a:r>
          </a:p>
          <a:p>
            <a:pPr algn="just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Нине купили плюшевого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Какими звуками отличаются слова?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avtobazar-krym.simf.com.ua/catalog/images/dir1/01-2014/0.09653800%201391164792_%EC%E8%F8%EA%E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86058"/>
            <a:ext cx="1676370" cy="1676370"/>
          </a:xfrm>
          <a:prstGeom prst="rect">
            <a:avLst/>
          </a:prstGeom>
          <a:noFill/>
        </p:spPr>
      </p:pic>
      <p:pic>
        <p:nvPicPr>
          <p:cNvPr id="4" name="Picture 4" descr="http://cdn4.kozzi.com/b1/13/005/photo-24932596-cute-m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928802"/>
            <a:ext cx="1452539" cy="1725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ixtira.tv/_ph/60/4025709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095722" cy="2293604"/>
          </a:xfrm>
          <a:prstGeom prst="rect">
            <a:avLst/>
          </a:prstGeom>
          <a:noFill/>
        </p:spPr>
      </p:pic>
      <p:pic>
        <p:nvPicPr>
          <p:cNvPr id="8196" name="Picture 4" descr="http://fs.nashaucheba.ru/tw_files2/urls_3/1599/d-1598747/img30.jpg"/>
          <p:cNvPicPr>
            <a:picLocks noChangeAspect="1" noChangeArrowheads="1"/>
          </p:cNvPicPr>
          <p:nvPr/>
        </p:nvPicPr>
        <p:blipFill>
          <a:blip r:embed="rId3"/>
          <a:srcRect l="4688" t="5000" r="6249" b="16249"/>
          <a:stretch>
            <a:fillRect/>
          </a:stretch>
        </p:blipFill>
        <p:spPr bwMode="auto">
          <a:xfrm>
            <a:off x="714348" y="3286124"/>
            <a:ext cx="3143272" cy="2084486"/>
          </a:xfrm>
          <a:prstGeom prst="rect">
            <a:avLst/>
          </a:prstGeom>
          <a:noFill/>
        </p:spPr>
      </p:pic>
      <p:pic>
        <p:nvPicPr>
          <p:cNvPr id="8198" name="Picture 6" descr="http://rushkolnik.ru/tw_files2/urls_1/2469/d-2468063/img86.jpg"/>
          <p:cNvPicPr>
            <a:picLocks noChangeAspect="1" noChangeArrowheads="1"/>
          </p:cNvPicPr>
          <p:nvPr/>
        </p:nvPicPr>
        <p:blipFill>
          <a:blip r:embed="rId4"/>
          <a:srcRect l="19688" t="5000" r="624" b="18750"/>
          <a:stretch>
            <a:fillRect/>
          </a:stretch>
        </p:blipFill>
        <p:spPr bwMode="auto">
          <a:xfrm>
            <a:off x="5214942" y="3286124"/>
            <a:ext cx="2886798" cy="2071702"/>
          </a:xfrm>
          <a:prstGeom prst="rect">
            <a:avLst/>
          </a:prstGeom>
          <a:noFill/>
        </p:spPr>
      </p:pic>
      <p:pic>
        <p:nvPicPr>
          <p:cNvPr id="8200" name="Picture 8" descr="http://www.pupsu.ru/published/publicdata/DBRUBINSPB14/attachments/SC/products_pictures/yu_enl.gif"/>
          <p:cNvPicPr>
            <a:picLocks noChangeAspect="1" noChangeArrowheads="1"/>
          </p:cNvPicPr>
          <p:nvPr/>
        </p:nvPicPr>
        <p:blipFill>
          <a:blip r:embed="rId5"/>
          <a:srcRect l="15640" t="18740" r="4742" b="19415"/>
          <a:stretch>
            <a:fillRect/>
          </a:stretch>
        </p:blipFill>
        <p:spPr bwMode="auto">
          <a:xfrm>
            <a:off x="5500694" y="1000108"/>
            <a:ext cx="1643074" cy="180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look.com.ua/download.php?file=201305/1024x600/look.com.ua-68351.jpg"/>
          <p:cNvPicPr>
            <a:picLocks noChangeAspect="1" noChangeArrowheads="1"/>
          </p:cNvPicPr>
          <p:nvPr/>
        </p:nvPicPr>
        <p:blipFill>
          <a:blip r:embed="rId2" cstate="print"/>
          <a:srcRect l="8138" t="5952" r="15131" b="792"/>
          <a:stretch>
            <a:fillRect/>
          </a:stretch>
        </p:blipFill>
        <p:spPr bwMode="auto">
          <a:xfrm>
            <a:off x="928662" y="214290"/>
            <a:ext cx="2428892" cy="1729666"/>
          </a:xfrm>
          <a:prstGeom prst="rect">
            <a:avLst/>
          </a:prstGeom>
          <a:noFill/>
        </p:spPr>
      </p:pic>
      <p:pic>
        <p:nvPicPr>
          <p:cNvPr id="9220" name="Picture 4" descr="http://wmart.kz/8776-thickbox_default/998-855-48-byursta-berngard-stol-i-4-stula-korichnevo-chyornyj-kavat-temno-korichnevyj.jpg"/>
          <p:cNvPicPr>
            <a:picLocks noChangeAspect="1" noChangeArrowheads="1"/>
          </p:cNvPicPr>
          <p:nvPr/>
        </p:nvPicPr>
        <p:blipFill>
          <a:blip r:embed="rId3" cstate="print"/>
          <a:srcRect l="-149" t="24666" r="-686" b="23667"/>
          <a:stretch>
            <a:fillRect/>
          </a:stretch>
        </p:blipFill>
        <p:spPr bwMode="auto">
          <a:xfrm>
            <a:off x="4857752" y="214290"/>
            <a:ext cx="3346064" cy="1714512"/>
          </a:xfrm>
          <a:prstGeom prst="rect">
            <a:avLst/>
          </a:prstGeom>
          <a:noFill/>
        </p:spPr>
      </p:pic>
      <p:pic>
        <p:nvPicPr>
          <p:cNvPr id="9222" name="Picture 6" descr="http://www.v-salon.ru/assets/images/Salon/pletenie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929066"/>
            <a:ext cx="1652568" cy="2141955"/>
          </a:xfrm>
          <a:prstGeom prst="rect">
            <a:avLst/>
          </a:prstGeom>
          <a:noFill/>
        </p:spPr>
      </p:pic>
      <p:pic>
        <p:nvPicPr>
          <p:cNvPr id="9226" name="Picture 10" descr="http://vestinn.ru/upload/iblock/419/syru-boy.jpg"/>
          <p:cNvPicPr>
            <a:picLocks noChangeAspect="1" noChangeArrowheads="1"/>
          </p:cNvPicPr>
          <p:nvPr/>
        </p:nvPicPr>
        <p:blipFill>
          <a:blip r:embed="rId5"/>
          <a:srcRect l="14833" t="464" r="12979" b="558"/>
          <a:stretch>
            <a:fillRect/>
          </a:stretch>
        </p:blipFill>
        <p:spPr bwMode="auto">
          <a:xfrm>
            <a:off x="642910" y="2214554"/>
            <a:ext cx="1714512" cy="1580914"/>
          </a:xfrm>
          <a:prstGeom prst="rect">
            <a:avLst/>
          </a:prstGeom>
          <a:noFill/>
        </p:spPr>
      </p:pic>
      <p:pic>
        <p:nvPicPr>
          <p:cNvPr id="9228" name="Picture 12" descr="http://www.bankfirm.ru/img/sg/39/3902_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4214818"/>
            <a:ext cx="2166910" cy="1625183"/>
          </a:xfrm>
          <a:prstGeom prst="rect">
            <a:avLst/>
          </a:prstGeom>
          <a:noFill/>
        </p:spPr>
      </p:pic>
      <p:pic>
        <p:nvPicPr>
          <p:cNvPr id="9230" name="Picture 14" descr="http://stoloboi.ru/download/797/1024x600/crop/%D0%A0%D0%BE%D0%BC%D0%B0%D1%88%D0%BA%D0%B8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2143116"/>
            <a:ext cx="2765407" cy="1620356"/>
          </a:xfrm>
          <a:prstGeom prst="rect">
            <a:avLst/>
          </a:prstGeom>
          <a:noFill/>
        </p:spPr>
      </p:pic>
      <p:pic>
        <p:nvPicPr>
          <p:cNvPr id="9232" name="Picture 16" descr="http://crosha.ru/images/cms/data/4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3714752"/>
            <a:ext cx="1971139" cy="242889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7857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14810" y="128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2643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40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57864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290"/>
            <a:ext cx="53826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Малыш был мил,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 руки с мылом мыл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deti-eto-schastie.ru/wp-content/uploads/2013/04/baby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357050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</Words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З.</dc:creator>
  <cp:lastModifiedBy>Ирина</cp:lastModifiedBy>
  <cp:revision>3</cp:revision>
  <dcterms:created xsi:type="dcterms:W3CDTF">2015-10-12T15:02:06Z</dcterms:created>
  <dcterms:modified xsi:type="dcterms:W3CDTF">2016-01-05T13:50:11Z</dcterms:modified>
</cp:coreProperties>
</file>