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  <p:sldId id="260" r:id="rId5"/>
    <p:sldId id="261" r:id="rId6"/>
    <p:sldId id="272" r:id="rId7"/>
    <p:sldId id="262" r:id="rId8"/>
    <p:sldId id="263" r:id="rId9"/>
    <p:sldId id="264" r:id="rId10"/>
    <p:sldId id="265" r:id="rId11"/>
    <p:sldId id="266" r:id="rId12"/>
    <p:sldId id="269" r:id="rId13"/>
    <p:sldId id="270" r:id="rId14"/>
    <p:sldId id="271" r:id="rId15"/>
    <p:sldId id="273" r:id="rId16"/>
    <p:sldId id="267" r:id="rId17"/>
    <p:sldId id="268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29.12.2015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29.12.2015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00100" y="285728"/>
            <a:ext cx="7500990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Урок чтения</a:t>
            </a:r>
          </a:p>
          <a:p>
            <a:pPr algn="ctr"/>
            <a:r>
              <a:rPr lang="ru-RU" sz="9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2 класс.</a:t>
            </a:r>
            <a:endParaRPr lang="ru-RU" sz="96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29124" y="5214950"/>
            <a:ext cx="44291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Учитель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bg1"/>
                </a:solidFill>
              </a:rPr>
              <a:t>начальных классов </a:t>
            </a:r>
          </a:p>
          <a:p>
            <a:r>
              <a:rPr lang="ru-RU" dirty="0" err="1" smtClean="0">
                <a:solidFill>
                  <a:schemeClr val="bg1"/>
                </a:solidFill>
              </a:rPr>
              <a:t>Чухлебова</a:t>
            </a:r>
            <a:r>
              <a:rPr lang="ru-RU" dirty="0" smtClean="0">
                <a:solidFill>
                  <a:schemeClr val="bg1"/>
                </a:solidFill>
              </a:rPr>
              <a:t> Т.В.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Воронежская область, Кантемировский район, с. </a:t>
            </a:r>
            <a:r>
              <a:rPr lang="ru-RU" dirty="0" err="1" smtClean="0">
                <a:solidFill>
                  <a:schemeClr val="bg1"/>
                </a:solidFill>
              </a:rPr>
              <a:t>Скнаровка</a:t>
            </a:r>
            <a:r>
              <a:rPr lang="ru-RU" dirty="0" smtClean="0">
                <a:solidFill>
                  <a:schemeClr val="bg1"/>
                </a:solidFill>
              </a:rPr>
              <a:t> МКОУ </a:t>
            </a:r>
            <a:r>
              <a:rPr lang="ru-RU" dirty="0" err="1" smtClean="0">
                <a:solidFill>
                  <a:schemeClr val="bg1"/>
                </a:solidFill>
              </a:rPr>
              <a:t>Скнаровская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оош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400" dirty="0" smtClean="0"/>
              <a:t>Возьму я рюкзак за плечи,</a:t>
            </a:r>
          </a:p>
          <a:p>
            <a:pPr>
              <a:buNone/>
            </a:pPr>
            <a:r>
              <a:rPr lang="ru-RU" sz="4400" dirty="0" smtClean="0"/>
              <a:t>Я хлеба кусок найду,</a:t>
            </a:r>
          </a:p>
          <a:p>
            <a:pPr>
              <a:buNone/>
            </a:pPr>
            <a:r>
              <a:rPr lang="ru-RU" sz="4400" dirty="0" smtClean="0"/>
              <a:t>Найду я палку покрепче,</a:t>
            </a:r>
          </a:p>
          <a:p>
            <a:pPr>
              <a:buNone/>
            </a:pPr>
            <a:r>
              <a:rPr lang="ru-RU" sz="4400" dirty="0" smtClean="0"/>
              <a:t>Уйду  я, уйду я в тайгу!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7" descr="new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167870">
            <a:off x="1605468" y="2778621"/>
            <a:ext cx="6048375" cy="3960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Picture 9" descr="131399RO-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1699705">
            <a:off x="2627313" y="1700213"/>
            <a:ext cx="2243137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3" name="Picture 15" descr="131402RO-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1844675"/>
            <a:ext cx="2343150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6" name="Picture 18" descr="131399RO-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51275" y="1628775"/>
            <a:ext cx="2243138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7" name="Picture 19" descr="131402RO-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2199104">
            <a:off x="3132138" y="1628775"/>
            <a:ext cx="2343150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9" name="Picture 21" descr="131399RO-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4594"/>
          <a:stretch>
            <a:fillRect/>
          </a:stretch>
        </p:blipFill>
        <p:spPr bwMode="auto">
          <a:xfrm rot="1872330">
            <a:off x="5580063" y="2852738"/>
            <a:ext cx="2243137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90" name="Picture 22" descr="131399RO-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4594"/>
          <a:stretch>
            <a:fillRect/>
          </a:stretch>
        </p:blipFill>
        <p:spPr bwMode="auto">
          <a:xfrm rot="19076986" flipH="1">
            <a:off x="1908175" y="3284538"/>
            <a:ext cx="2089150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91" name="Picture 23" descr="131399RO-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441" b="51021"/>
          <a:stretch>
            <a:fillRect/>
          </a:stretch>
        </p:blipFill>
        <p:spPr bwMode="auto">
          <a:xfrm rot="478753">
            <a:off x="3132138" y="3789363"/>
            <a:ext cx="2098675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92" name="Picture 24" descr="131399RO-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441" b="51021"/>
          <a:stretch>
            <a:fillRect/>
          </a:stretch>
        </p:blipFill>
        <p:spPr bwMode="auto">
          <a:xfrm rot="-1595957">
            <a:off x="4572000" y="2997200"/>
            <a:ext cx="2098675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93" name="Picture 25" descr="131402RO-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5112"/>
          <a:stretch>
            <a:fillRect/>
          </a:stretch>
        </p:blipFill>
        <p:spPr bwMode="auto">
          <a:xfrm rot="1306343">
            <a:off x="4284663" y="3357563"/>
            <a:ext cx="2343150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95" name="Picture 27">
            <a:hlinkClick r:id="" action="ppaction://media"/>
          </p:cNvPr>
          <p:cNvPicPr>
            <a:picLocks noRot="1" noChangeAspect="1" noChangeArrowheads="1"/>
          </p:cNvPicPr>
          <p:nvPr>
            <a:wavAudioFile r:embed="rId1" name="gold-mp3.ru_alla_pugacheva_-_million_alyh_roz.wav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675688" y="63817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1428728" y="785794"/>
            <a:ext cx="73581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err="1" smtClean="0"/>
              <a:t>Физминутка</a:t>
            </a:r>
            <a:r>
              <a:rPr lang="ru-RU" sz="4400" dirty="0" smtClean="0"/>
              <a:t> для глаз</a:t>
            </a:r>
            <a:endParaRPr lang="ru-RU" sz="4400" dirty="0"/>
          </a:p>
        </p:txBody>
      </p:sp>
      <p:pic>
        <p:nvPicPr>
          <p:cNvPr id="1026" name="Picture 2" descr="C:\Documents and Settings\Admin\Рабочий стол\612033__sunday-morning_p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57263" y="547688"/>
            <a:ext cx="7229475" cy="5762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19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10" presetClass="entr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000"/>
                            </p:stCondLst>
                            <p:childTnLst>
                              <p:par>
                                <p:cTn id="26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0"/>
                            </p:stCondLst>
                            <p:childTnLst>
                              <p:par>
                                <p:cTn id="31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1000"/>
                            </p:stCondLst>
                            <p:childTnLst>
                              <p:par>
                                <p:cTn id="3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10" presetClass="entr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6000"/>
                            </p:stCondLst>
                            <p:childTnLst>
                              <p:par>
                                <p:cTn id="4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7000"/>
                            </p:stCondLst>
                            <p:childTnLst>
                              <p:par>
                                <p:cTn id="5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8000"/>
                            </p:stCondLst>
                            <p:childTnLst>
                              <p:par>
                                <p:cTn id="5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7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7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0"/>
                            </p:stCondLst>
                            <p:childTnLst>
                              <p:par>
                                <p:cTn id="6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7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7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1000"/>
                            </p:stCondLst>
                            <p:childTnLst>
                              <p:par>
                                <p:cTn id="6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7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7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6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19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Рабочий стол\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86000" y="-1714500"/>
            <a:ext cx="13716000" cy="10287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Admin\Рабочий стол\1200821235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8250" y="666750"/>
            <a:ext cx="6667500" cy="55245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Admin\Рабочий стол\113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43000" y="-1009650"/>
            <a:ext cx="11430000" cy="88773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0166" y="1643050"/>
            <a:ext cx="7380995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Нет лучшего  дружка, как родимая матушка.</a:t>
            </a:r>
          </a:p>
          <a:p>
            <a:r>
              <a:rPr lang="ru-RU" sz="2800" dirty="0" smtClean="0"/>
              <a:t> </a:t>
            </a:r>
          </a:p>
          <a:p>
            <a:r>
              <a:rPr lang="ru-RU" sz="2800" dirty="0" smtClean="0"/>
              <a:t>Сердце матери лучше солнца греет.</a:t>
            </a: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500166" y="785794"/>
            <a:ext cx="62865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Пословицы</a:t>
            </a:r>
            <a:endParaRPr lang="ru-RU" sz="4000" dirty="0"/>
          </a:p>
        </p:txBody>
      </p:sp>
      <p:pic>
        <p:nvPicPr>
          <p:cNvPr id="3074" name="Picture 2" descr="C:\Documents and Settings\Admin\Рабочий стол\399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3571876"/>
            <a:ext cx="2920930" cy="304798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WordArt 14" descr="22"/>
          <p:cNvSpPr>
            <a:spLocks noChangeArrowheads="1" noChangeShapeType="1" noTextEdit="1"/>
          </p:cNvSpPr>
          <p:nvPr/>
        </p:nvSpPr>
        <p:spPr bwMode="auto">
          <a:xfrm>
            <a:off x="2268538" y="765175"/>
            <a:ext cx="4967287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254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40404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Рефлексия</a:t>
            </a:r>
          </a:p>
        </p:txBody>
      </p:sp>
      <p:pic>
        <p:nvPicPr>
          <p:cNvPr id="47107" name="Picture 15" descr="рад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t="4967" b="4857"/>
          <a:stretch>
            <a:fillRect/>
          </a:stretch>
        </p:blipFill>
        <p:spPr bwMode="auto">
          <a:xfrm>
            <a:off x="1331913" y="1484313"/>
            <a:ext cx="1060450" cy="1296987"/>
          </a:xfrm>
          <a:prstGeom prst="rect">
            <a:avLst/>
          </a:prstGeom>
          <a:solidFill>
            <a:srgbClr val="FF9999"/>
          </a:solidFill>
          <a:ln w="57150" cmpd="thickThin">
            <a:solidFill>
              <a:srgbClr val="006600"/>
            </a:solidFill>
            <a:miter lim="800000"/>
            <a:headEnd/>
            <a:tailEnd/>
          </a:ln>
        </p:spPr>
      </p:pic>
      <p:pic>
        <p:nvPicPr>
          <p:cNvPr id="47108" name="Picture 16" descr="удивлени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31913" y="2997200"/>
            <a:ext cx="1087437" cy="1265238"/>
          </a:xfrm>
          <a:prstGeom prst="rect">
            <a:avLst/>
          </a:prstGeom>
          <a:solidFill>
            <a:srgbClr val="0099CC"/>
          </a:solidFill>
          <a:ln w="57150" cmpd="thickThin">
            <a:solidFill>
              <a:srgbClr val="006600"/>
            </a:solidFill>
            <a:miter lim="800000"/>
            <a:headEnd/>
            <a:tailEnd/>
          </a:ln>
        </p:spPr>
      </p:pic>
      <p:pic>
        <p:nvPicPr>
          <p:cNvPr id="47109" name="Picture 17" descr="печ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 l="-7042"/>
          <a:stretch>
            <a:fillRect/>
          </a:stretch>
        </p:blipFill>
        <p:spPr bwMode="auto">
          <a:xfrm>
            <a:off x="1331913" y="4508500"/>
            <a:ext cx="1085850" cy="1246188"/>
          </a:xfrm>
          <a:prstGeom prst="rect">
            <a:avLst/>
          </a:prstGeom>
          <a:solidFill>
            <a:srgbClr val="FFFF66"/>
          </a:solidFill>
          <a:ln w="57150" cmpd="thickThin">
            <a:solidFill>
              <a:srgbClr val="006600"/>
            </a:solidFill>
            <a:miter lim="800000"/>
            <a:headEnd/>
            <a:tailEnd/>
          </a:ln>
        </p:spPr>
      </p:pic>
      <p:sp>
        <p:nvSpPr>
          <p:cNvPr id="47110" name="Rectangle 18"/>
          <p:cNvSpPr>
            <a:spLocks noChangeArrowheads="1"/>
          </p:cNvSpPr>
          <p:nvPr/>
        </p:nvSpPr>
        <p:spPr bwMode="auto">
          <a:xfrm>
            <a:off x="2627313" y="1500188"/>
            <a:ext cx="6192837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rgbClr val="0000FF"/>
                </a:solidFill>
                <a:latin typeface="Bookman Old Style" pitchFamily="18" charset="0"/>
              </a:rPr>
              <a:t>Вы считаете, что урок прошёл для вас плодотворно, с пользой. Вы научились и можете помочь другим.</a:t>
            </a:r>
          </a:p>
        </p:txBody>
      </p:sp>
      <p:sp>
        <p:nvSpPr>
          <p:cNvPr id="47111" name="Rectangle 19"/>
          <p:cNvSpPr>
            <a:spLocks noChangeArrowheads="1"/>
          </p:cNvSpPr>
          <p:nvPr/>
        </p:nvSpPr>
        <p:spPr bwMode="auto">
          <a:xfrm>
            <a:off x="2627313" y="3357563"/>
            <a:ext cx="59594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rgbClr val="0000FF"/>
                </a:solidFill>
                <a:latin typeface="Bookman Old Style" pitchFamily="18" charset="0"/>
              </a:rPr>
              <a:t>Вы считаете, что научились решать примеры и задачи, но вам ещё нужна помощь.</a:t>
            </a:r>
          </a:p>
        </p:txBody>
      </p:sp>
      <p:sp>
        <p:nvSpPr>
          <p:cNvPr id="47112" name="Rectangle 20"/>
          <p:cNvSpPr>
            <a:spLocks noChangeArrowheads="1"/>
          </p:cNvSpPr>
          <p:nvPr/>
        </p:nvSpPr>
        <p:spPr bwMode="auto">
          <a:xfrm>
            <a:off x="2700338" y="5014913"/>
            <a:ext cx="5872162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rgbClr val="0000FF"/>
                </a:solidFill>
                <a:latin typeface="Bookman Old Style" pitchFamily="18" charset="0"/>
              </a:rPr>
              <a:t>Вы считаете, что было трудно на уроке.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813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9636" name="WordArt 4"/>
          <p:cNvSpPr>
            <a:spLocks noChangeArrowheads="1" noChangeShapeType="1" noTextEdit="1"/>
          </p:cNvSpPr>
          <p:nvPr/>
        </p:nvSpPr>
        <p:spPr bwMode="auto">
          <a:xfrm>
            <a:off x="971550" y="620713"/>
            <a:ext cx="7632700" cy="865187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Молодцы!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bino1"/>
          <p:cNvPicPr>
            <a:picLocks noChangeAspect="1" noChangeArrowheads="1"/>
          </p:cNvPicPr>
          <p:nvPr/>
        </p:nvPicPr>
        <p:blipFill>
          <a:blip r:embed="rId3" cstate="print"/>
          <a:srcRect b="14333"/>
          <a:stretch>
            <a:fillRect/>
          </a:stretch>
        </p:blipFill>
        <p:spPr bwMode="auto">
          <a:xfrm>
            <a:off x="857250" y="714375"/>
            <a:ext cx="2736850" cy="281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WordArt 2"/>
          <p:cNvSpPr>
            <a:spLocks noChangeArrowheads="1" noChangeShapeType="1" noTextEdit="1"/>
          </p:cNvSpPr>
          <p:nvPr/>
        </p:nvSpPr>
        <p:spPr bwMode="auto">
          <a:xfrm rot="20979898">
            <a:off x="881587" y="2221858"/>
            <a:ext cx="7665320" cy="17526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>
              <a:defRPr/>
            </a:pPr>
            <a:r>
              <a:rPr lang="ru-RU" sz="8000" b="1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9FF09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У меня сегодня всё получится</a:t>
            </a:r>
            <a:r>
              <a:rPr lang="ru-RU" sz="8000" b="1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!</a:t>
            </a:r>
          </a:p>
        </p:txBody>
      </p:sp>
      <p:pic>
        <p:nvPicPr>
          <p:cNvPr id="4" name="Picture 6" descr="bino2"/>
          <p:cNvPicPr>
            <a:picLocks noChangeAspect="1" noChangeArrowheads="1"/>
          </p:cNvPicPr>
          <p:nvPr/>
        </p:nvPicPr>
        <p:blipFill>
          <a:blip r:embed="rId4" cstate="print"/>
          <a:srcRect b="14333"/>
          <a:stretch>
            <a:fillRect/>
          </a:stretch>
        </p:blipFill>
        <p:spPr bwMode="auto">
          <a:xfrm>
            <a:off x="6342063" y="3357563"/>
            <a:ext cx="2428875" cy="2497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Тема: урок – обобщения</a:t>
            </a:r>
            <a:br>
              <a:rPr lang="ru-RU" dirty="0" smtClean="0"/>
            </a:br>
            <a:r>
              <a:rPr lang="ru-RU" dirty="0" smtClean="0"/>
              <a:t>Стихи о маме.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Documents and Settings\Admin\Рабочий стол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054224"/>
            <a:ext cx="7929618" cy="43751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AutoNum type="arabicParenR"/>
            </a:pPr>
            <a:r>
              <a:rPr lang="ru-RU" sz="4400" dirty="0" smtClean="0"/>
              <a:t>Обобщить знания по разделу</a:t>
            </a:r>
          </a:p>
          <a:p>
            <a:pPr marL="514350" indent="-514350">
              <a:buAutoNum type="arabicParenR"/>
            </a:pPr>
            <a:r>
              <a:rPr lang="ru-RU" sz="4400" dirty="0" smtClean="0"/>
              <a:t>Развивать навыки выразительного чтения, анализа стихотворения.</a:t>
            </a:r>
          </a:p>
          <a:p>
            <a:pPr marL="514350" indent="-514350">
              <a:buAutoNum type="arabicParenR"/>
            </a:pPr>
            <a:r>
              <a:rPr lang="ru-RU" sz="4400" dirty="0" smtClean="0"/>
              <a:t>Воспитывать любовь к маме</a:t>
            </a:r>
          </a:p>
          <a:p>
            <a:pPr marL="514350" indent="-514350">
              <a:buAutoNum type="arabicParenR"/>
            </a:pPr>
            <a:endParaRPr lang="ru-RU" dirty="0" smtClean="0"/>
          </a:p>
          <a:p>
            <a:pPr marL="514350" indent="-514350">
              <a:buAutoNum type="arabicParenR"/>
            </a:pPr>
            <a:endParaRPr lang="ru-RU" dirty="0" smtClean="0"/>
          </a:p>
          <a:p>
            <a:pPr marL="514350" indent="-514350">
              <a:buNone/>
            </a:pPr>
            <a:r>
              <a:rPr lang="ru-RU" dirty="0" smtClean="0"/>
              <a:t> </a:t>
            </a:r>
          </a:p>
          <a:p>
            <a:pPr marL="514350" indent="-51435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/>
              <a:t>Сколько звезд на ясном небе!</a:t>
            </a:r>
          </a:p>
          <a:p>
            <a:pPr>
              <a:buNone/>
            </a:pPr>
            <a:r>
              <a:rPr lang="ru-RU" sz="4000" dirty="0" smtClean="0"/>
              <a:t>Сколько колосков в полях! </a:t>
            </a:r>
          </a:p>
          <a:p>
            <a:pPr>
              <a:buNone/>
            </a:pPr>
            <a:r>
              <a:rPr lang="ru-RU" sz="4000" dirty="0" smtClean="0"/>
              <a:t>Сколько песенок у птицы!</a:t>
            </a:r>
          </a:p>
          <a:p>
            <a:pPr>
              <a:buNone/>
            </a:pPr>
            <a:r>
              <a:rPr lang="ru-RU" sz="4000" dirty="0" smtClean="0"/>
              <a:t>Сколько листьев на ветвях!</a:t>
            </a:r>
          </a:p>
          <a:p>
            <a:pPr>
              <a:buNone/>
            </a:pPr>
            <a:r>
              <a:rPr lang="ru-RU" sz="4000" dirty="0" smtClean="0"/>
              <a:t>Только солнце - одно на свете.</a:t>
            </a:r>
          </a:p>
          <a:p>
            <a:pPr>
              <a:buNone/>
            </a:pPr>
            <a:r>
              <a:rPr lang="ru-RU" sz="4000" dirty="0" smtClean="0"/>
              <a:t>Только мама одна на свете.</a:t>
            </a:r>
            <a:endParaRPr lang="ru-RU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1000100" y="857232"/>
            <a:ext cx="714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         </a:t>
            </a:r>
            <a:r>
              <a:rPr lang="ru-RU" sz="4800" dirty="0" smtClean="0"/>
              <a:t>Девиз урока.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sz="4000" dirty="0" smtClean="0"/>
              <a:t>В семейном кругу мы с вами растём.</a:t>
            </a:r>
          </a:p>
          <a:p>
            <a:pPr>
              <a:buNone/>
            </a:pPr>
            <a:r>
              <a:rPr lang="ru-RU" sz="4000" dirty="0" smtClean="0"/>
              <a:t> Основа основ – родительский дом.</a:t>
            </a:r>
          </a:p>
          <a:p>
            <a:pPr>
              <a:buNone/>
            </a:pPr>
            <a:r>
              <a:rPr lang="ru-RU" sz="4000" dirty="0" smtClean="0"/>
              <a:t> В семейном кругу все корни твои, </a:t>
            </a:r>
          </a:p>
          <a:p>
            <a:pPr>
              <a:buNone/>
            </a:pPr>
            <a:r>
              <a:rPr lang="ru-RU" sz="4000" dirty="0" smtClean="0"/>
              <a:t> И в жизнь ты входишь из семьи.</a:t>
            </a:r>
          </a:p>
          <a:p>
            <a:pPr>
              <a:buNone/>
            </a:pPr>
            <a:r>
              <a:rPr lang="ru-RU" sz="4000" dirty="0" smtClean="0"/>
              <a:t> 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428728" y="1571612"/>
            <a:ext cx="57864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 Речевая разминка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400" dirty="0" smtClean="0"/>
              <a:t>Я помню спальню и лампадку,</a:t>
            </a:r>
          </a:p>
          <a:p>
            <a:pPr>
              <a:buNone/>
            </a:pPr>
            <a:r>
              <a:rPr lang="ru-RU" sz="4400" dirty="0" smtClean="0"/>
              <a:t>Игрушки, белую кроватку, </a:t>
            </a:r>
          </a:p>
          <a:p>
            <a:pPr>
              <a:buNone/>
            </a:pPr>
            <a:r>
              <a:rPr lang="ru-RU" sz="4400" dirty="0" smtClean="0"/>
              <a:t>И милый, кроткий голос твой:</a:t>
            </a:r>
          </a:p>
          <a:p>
            <a:pPr>
              <a:buNone/>
            </a:pPr>
            <a:r>
              <a:rPr lang="ru-RU" sz="4400" dirty="0" smtClean="0"/>
              <a:t>«Ангел - хранитель над тобой!»</a:t>
            </a:r>
            <a:endParaRPr lang="ru-RU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857224" y="500042"/>
            <a:ext cx="70723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          Узнай стихи.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800" dirty="0" smtClean="0"/>
              <a:t>А в саду сердито,</a:t>
            </a:r>
          </a:p>
          <a:p>
            <a:pPr>
              <a:buNone/>
            </a:pPr>
            <a:r>
              <a:rPr lang="ru-RU" sz="4800" dirty="0" smtClean="0"/>
              <a:t>Выла буря злая,</a:t>
            </a:r>
          </a:p>
          <a:p>
            <a:pPr>
              <a:buNone/>
            </a:pPr>
            <a:r>
              <a:rPr lang="ru-RU" sz="4800" dirty="0" smtClean="0"/>
              <a:t>Над рекой деревья,</a:t>
            </a:r>
          </a:p>
          <a:p>
            <a:pPr>
              <a:buNone/>
            </a:pPr>
            <a:r>
              <a:rPr lang="ru-RU" sz="4800" dirty="0" smtClean="0"/>
              <a:t>Темные качая.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800" dirty="0" smtClean="0"/>
              <a:t>Луч метнулся по стене,</a:t>
            </a:r>
          </a:p>
          <a:p>
            <a:pPr>
              <a:buNone/>
            </a:pPr>
            <a:r>
              <a:rPr lang="ru-RU" sz="4800" dirty="0" smtClean="0"/>
              <a:t>А потом скользнул ко мне.</a:t>
            </a:r>
          </a:p>
          <a:p>
            <a:pPr>
              <a:buNone/>
            </a:pPr>
            <a:r>
              <a:rPr lang="ru-RU" sz="4800" dirty="0" smtClean="0"/>
              <a:t>ничего, сказал он будто,</a:t>
            </a:r>
          </a:p>
          <a:p>
            <a:pPr>
              <a:buNone/>
            </a:pPr>
            <a:r>
              <a:rPr lang="ru-RU" sz="4800" dirty="0" smtClean="0"/>
              <a:t>Посидим и в тишине!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36</TotalTime>
  <Words>246</Words>
  <Application>Microsoft Office PowerPoint</Application>
  <PresentationFormat>Экран (4:3)</PresentationFormat>
  <Paragraphs>56</Paragraphs>
  <Slides>17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Поток</vt:lpstr>
      <vt:lpstr>Слайд 1</vt:lpstr>
      <vt:lpstr>Слайд 2</vt:lpstr>
      <vt:lpstr>Тема: урок – обобщения Стихи о маме.</vt:lpstr>
      <vt:lpstr>Цели: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16</cp:revision>
  <dcterms:modified xsi:type="dcterms:W3CDTF">2015-12-29T04:17:47Z</dcterms:modified>
</cp:coreProperties>
</file>