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35696" y="2636912"/>
            <a:ext cx="263642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i="1" cap="none" spc="0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Доброе </a:t>
            </a:r>
          </a:p>
          <a:p>
            <a:pPr algn="ctr"/>
            <a:r>
              <a:rPr lang="ru-RU" sz="5400" b="1" i="1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утро</a:t>
            </a:r>
            <a:endParaRPr lang="ru-RU" sz="5400" b="1" i="1" cap="none" spc="0" dirty="0">
              <a:ln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12.radikal.ru/i185/0909/e0/13866980792f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404664"/>
            <a:ext cx="1828800" cy="1685926"/>
          </a:xfrm>
          <a:prstGeom prst="rect">
            <a:avLst/>
          </a:prstGeom>
          <a:noFill/>
        </p:spPr>
      </p:pic>
      <p:pic>
        <p:nvPicPr>
          <p:cNvPr id="5" name="Picture 2" descr="http://s12.radikal.ru/i185/0909/e0/13866980792f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797152"/>
            <a:ext cx="1828800" cy="16859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701715" y="2967335"/>
            <a:ext cx="3740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Устный счет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916832"/>
            <a:ext cx="243099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2132856"/>
            <a:ext cx="19050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412776"/>
            <a:ext cx="19907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556792"/>
            <a:ext cx="241935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556792"/>
            <a:ext cx="6905425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moikompas.ru/img/compas/2008-12-02/novogodnie_igrushki/398648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1895475" cy="2381250"/>
          </a:xfrm>
          <a:prstGeom prst="rect">
            <a:avLst/>
          </a:prstGeom>
          <a:noFill/>
        </p:spPr>
      </p:pic>
      <p:pic>
        <p:nvPicPr>
          <p:cNvPr id="18436" name="Picture 4" descr="http://sabyna.ru/images/stories/hobby/Novogodnie_elochnye_igrushki_svoimi_rukami-3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88640"/>
            <a:ext cx="3810000" cy="3810000"/>
          </a:xfrm>
          <a:prstGeom prst="rect">
            <a:avLst/>
          </a:prstGeom>
          <a:noFill/>
        </p:spPr>
      </p:pic>
      <p:pic>
        <p:nvPicPr>
          <p:cNvPr id="18438" name="Picture 6" descr="http://t0.gstatic.com/images?q=tbn:ANd9GcQdvsOsfjQC9MhsiIEg1RxzsEu7vwoTGOTeAVwgQ-tUoElrGMiKu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620688"/>
            <a:ext cx="1905000" cy="1905000"/>
          </a:xfrm>
          <a:prstGeom prst="rect">
            <a:avLst/>
          </a:prstGeom>
          <a:noFill/>
        </p:spPr>
      </p:pic>
      <p:pic>
        <p:nvPicPr>
          <p:cNvPr id="18440" name="Picture 8" descr="http://t1.gstatic.com/images?q=tbn:ANd9GcR5k9W_wc5NLpWTXuIGhrFwWL5hMIElYTghEpc79D6uQEtg87y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437112"/>
            <a:ext cx="2219325" cy="205740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508104" y="4293096"/>
            <a:ext cx="19271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5+3=8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6056" y="5517232"/>
            <a:ext cx="27365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Ответ: 8 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7704" y="980728"/>
            <a:ext cx="497905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Физкультурная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минутка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2016224" cy="2330926"/>
          </a:xfrm>
          <a:prstGeom prst="rect">
            <a:avLst/>
          </a:prstGeom>
          <a:noFill/>
        </p:spPr>
      </p:pic>
      <p:pic>
        <p:nvPicPr>
          <p:cNvPr id="5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348880"/>
            <a:ext cx="2016224" cy="2330926"/>
          </a:xfrm>
          <a:prstGeom prst="rect">
            <a:avLst/>
          </a:prstGeom>
          <a:noFill/>
        </p:spPr>
      </p:pic>
      <p:pic>
        <p:nvPicPr>
          <p:cNvPr id="6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2204864"/>
            <a:ext cx="2016224" cy="2330926"/>
          </a:xfrm>
          <a:prstGeom prst="rect">
            <a:avLst/>
          </a:prstGeom>
          <a:noFill/>
        </p:spPr>
      </p:pic>
      <p:pic>
        <p:nvPicPr>
          <p:cNvPr id="7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2420888"/>
            <a:ext cx="2016224" cy="2330926"/>
          </a:xfrm>
          <a:prstGeom prst="rect">
            <a:avLst/>
          </a:prstGeom>
          <a:noFill/>
        </p:spPr>
      </p:pic>
      <p:pic>
        <p:nvPicPr>
          <p:cNvPr id="8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0"/>
            <a:ext cx="2016224" cy="2330926"/>
          </a:xfrm>
          <a:prstGeom prst="rect">
            <a:avLst/>
          </a:prstGeom>
          <a:noFill/>
        </p:spPr>
      </p:pic>
      <p:pic>
        <p:nvPicPr>
          <p:cNvPr id="9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0"/>
            <a:ext cx="2016224" cy="2330926"/>
          </a:xfrm>
          <a:prstGeom prst="rect">
            <a:avLst/>
          </a:prstGeom>
          <a:noFill/>
        </p:spPr>
      </p:pic>
      <p:pic>
        <p:nvPicPr>
          <p:cNvPr id="12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527074"/>
            <a:ext cx="2016224" cy="2330926"/>
          </a:xfrm>
          <a:prstGeom prst="rect">
            <a:avLst/>
          </a:prstGeom>
          <a:noFill/>
        </p:spPr>
      </p:pic>
      <p:pic>
        <p:nvPicPr>
          <p:cNvPr id="13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4725144"/>
            <a:ext cx="2016224" cy="2330926"/>
          </a:xfrm>
          <a:prstGeom prst="rect">
            <a:avLst/>
          </a:prstGeom>
          <a:noFill/>
        </p:spPr>
      </p:pic>
      <p:pic>
        <p:nvPicPr>
          <p:cNvPr id="14" name="Picture 2" descr="http://kartiny.ucoz.ru/_ph/202/2/83681928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527074"/>
            <a:ext cx="2016224" cy="2330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2348880"/>
            <a:ext cx="32367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Работаем </a:t>
            </a:r>
          </a:p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сами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4365104"/>
            <a:ext cx="3422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Итог урока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</dc:creator>
  <cp:lastModifiedBy>ал</cp:lastModifiedBy>
  <cp:revision>3</cp:revision>
  <dcterms:created xsi:type="dcterms:W3CDTF">2012-12-06T15:11:54Z</dcterms:created>
  <dcterms:modified xsi:type="dcterms:W3CDTF">2012-12-06T15:40:09Z</dcterms:modified>
</cp:coreProperties>
</file>