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CCEA6-5A4A-464A-802F-A3A77CD2DA7C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2E607-DC1C-45F9-B0FE-7D0ECED495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1916832"/>
            <a:ext cx="43131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Доброе утро, </a:t>
            </a:r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ебята!!!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60699" y="2967335"/>
            <a:ext cx="3422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Итог урока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01715" y="2967335"/>
            <a:ext cx="3740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Устный счет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827584" y="476672"/>
            <a:ext cx="2232248" cy="1296144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76470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700808"/>
            <a:ext cx="2088232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0"/>
            <a:endCxn id="6" idx="2"/>
          </p:cNvCxnSpPr>
          <p:nvPr/>
        </p:nvCxnSpPr>
        <p:spPr>
          <a:xfrm rot="16200000" flipH="1">
            <a:off x="-508" y="3645024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71600" y="2636912"/>
            <a:ext cx="20162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71600" y="3717032"/>
            <a:ext cx="20162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971600" y="4653136"/>
            <a:ext cx="20162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115616" y="1700808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95736" y="2780928"/>
            <a:ext cx="5357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15616" y="46531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17728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15616" y="278092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87624" y="371703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95736" y="46531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580112" y="476672"/>
            <a:ext cx="2448272" cy="1296144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516216" y="8367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52120" y="1772816"/>
            <a:ext cx="230425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>
            <a:stCxn id="22" idx="0"/>
            <a:endCxn id="22" idx="2"/>
          </p:cNvCxnSpPr>
          <p:nvPr/>
        </p:nvCxnSpPr>
        <p:spPr>
          <a:xfrm rot="16200000" flipH="1">
            <a:off x="5544108" y="3032956"/>
            <a:ext cx="25202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724128" y="2420888"/>
            <a:ext cx="22322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724128" y="3573016"/>
            <a:ext cx="22322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940152" y="1772816"/>
            <a:ext cx="53572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020272" y="16288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092280" y="2564904"/>
            <a:ext cx="4838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948264" y="35010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13" grpId="0"/>
      <p:bldP spid="14" grpId="0"/>
      <p:bldP spid="15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 animBg="1"/>
      <p:bldP spid="21" grpId="0"/>
      <p:bldP spid="22" grpId="0" animBg="1"/>
      <p:bldP spid="30" grpId="0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404664"/>
            <a:ext cx="59739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lain" startAt="3"/>
            </a:pP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2=5</a:t>
            </a:r>
            <a:endParaRPr lang="ru-RU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1412776"/>
            <a:ext cx="288031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5-   =4</a:t>
            </a:r>
            <a:endParaRPr lang="ru-RU" sz="6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66571" y="2967335"/>
            <a:ext cx="221086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3+   =4</a:t>
            </a:r>
          </a:p>
          <a:p>
            <a:pPr marL="914400" indent="-914400" algn="ctr">
              <a:buAutoNum type="arabicPlain" startAt="4"/>
            </a:pP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3=1</a:t>
            </a:r>
          </a:p>
          <a:p>
            <a:pPr marL="914400" indent="-914400" algn="ctr">
              <a:buAutoNum type="arabicPlain" startAt="2"/>
            </a:pP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2=4</a:t>
            </a:r>
          </a:p>
          <a:p>
            <a:pPr marL="914400" indent="-914400"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   1=3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://t2.gstatic.com/images?q=tbn:ANd9GcScAdROTLpUFgWBkVR3OPLfXoc4pdPo8SSs1BSeDCYVcQGgmQMKO7L4z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1944213" cy="1944216"/>
          </a:xfrm>
          <a:prstGeom prst="rect">
            <a:avLst/>
          </a:prstGeom>
          <a:noFill/>
        </p:spPr>
      </p:pic>
      <p:pic>
        <p:nvPicPr>
          <p:cNvPr id="8" name="Picture 2" descr="http://t2.gstatic.com/images?q=tbn:ANd9GcScAdROTLpUFgWBkVR3OPLfXoc4pdPo8SSs1BSeDCYVcQGgmQMKO7L4z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9787" y="4913784"/>
            <a:ext cx="1944213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2492896"/>
            <a:ext cx="30803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Давайте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отдохнем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5896" y="2276872"/>
            <a:ext cx="35502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Работа по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учебнику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7351289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46275"/>
            <a:ext cx="7632848" cy="65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34481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43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</dc:creator>
  <cp:lastModifiedBy>Алекс</cp:lastModifiedBy>
  <cp:revision>5</cp:revision>
  <dcterms:created xsi:type="dcterms:W3CDTF">2012-09-30T15:20:19Z</dcterms:created>
  <dcterms:modified xsi:type="dcterms:W3CDTF">2012-09-30T16:14:37Z</dcterms:modified>
</cp:coreProperties>
</file>