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9" r:id="rId3"/>
    <p:sldId id="262" r:id="rId4"/>
    <p:sldId id="269" r:id="rId5"/>
    <p:sldId id="271" r:id="rId6"/>
    <p:sldId id="263" r:id="rId7"/>
    <p:sldId id="265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038D9-DCE7-4379-B203-BE743008C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Наши помощники -органы </a:t>
            </a:r>
            <a:r>
              <a:rPr lang="ru-RU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чувств, 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глаза.</a:t>
            </a:r>
            <a:endParaRPr lang="ru-RU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533400"/>
            <a:ext cx="6400800" cy="1066800"/>
          </a:xfrm>
        </p:spPr>
        <p:txBody>
          <a:bodyPr/>
          <a:lstStyle/>
          <a:p>
            <a:r>
              <a:rPr lang="ru-RU" b="1" dirty="0"/>
              <a:t>Урок окружающего мира</a:t>
            </a:r>
            <a:br>
              <a:rPr lang="ru-RU" b="1" dirty="0"/>
            </a:br>
            <a:r>
              <a:rPr lang="ru-RU" b="1" dirty="0" smtClean="0"/>
              <a:t>4 класс</a:t>
            </a:r>
            <a:endParaRPr lang="ru-RU" b="1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572000" y="4191000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dirty="0" smtClean="0"/>
              <a:t>Королева Татьяна Александровна</a:t>
            </a:r>
            <a:r>
              <a:rPr lang="ru-RU" sz="2000" dirty="0"/>
              <a:t>,</a:t>
            </a:r>
          </a:p>
          <a:p>
            <a:pPr>
              <a:spcBef>
                <a:spcPct val="20000"/>
              </a:spcBef>
            </a:pPr>
            <a:r>
              <a:rPr lang="ru-RU" sz="2000" dirty="0"/>
              <a:t>учитель начальных классов</a:t>
            </a:r>
          </a:p>
          <a:p>
            <a:pPr>
              <a:spcBef>
                <a:spcPct val="20000"/>
              </a:spcBef>
            </a:pPr>
            <a:r>
              <a:rPr lang="ru-RU" sz="2000" dirty="0" smtClean="0"/>
              <a:t>МБОУ «НСОШ» </a:t>
            </a:r>
            <a:r>
              <a:rPr lang="ru-RU" sz="2000" dirty="0" err="1" smtClean="0"/>
              <a:t>Белянская</a:t>
            </a:r>
            <a:r>
              <a:rPr lang="ru-RU" sz="2000" dirty="0" smtClean="0"/>
              <a:t> ООШ</a:t>
            </a:r>
            <a:endParaRPr lang="ru-RU" sz="2000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3286124"/>
            <a:ext cx="307183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Теперь я могу …</a:t>
            </a:r>
            <a:br>
              <a:rPr lang="ru-RU" dirty="0" smtClean="0"/>
            </a:br>
            <a:r>
              <a:rPr lang="ru-RU" dirty="0" smtClean="0"/>
              <a:t>Теперь я знаю ..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СПАСИБО ЗА УРОК.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1447800"/>
            <a:ext cx="6324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/>
              <a:t>Прозвенел для нас звонок,</a:t>
            </a:r>
          </a:p>
          <a:p>
            <a:pPr>
              <a:buFontTx/>
              <a:buNone/>
            </a:pPr>
            <a:r>
              <a:rPr lang="ru-RU" sz="3600"/>
              <a:t>Вот уж начался урок.</a:t>
            </a:r>
          </a:p>
          <a:p>
            <a:pPr>
              <a:buFontTx/>
              <a:buNone/>
            </a:pPr>
            <a:r>
              <a:rPr lang="ru-RU" sz="3600"/>
              <a:t>Очень много интересного</a:t>
            </a:r>
          </a:p>
          <a:p>
            <a:pPr>
              <a:buFontTx/>
              <a:buNone/>
            </a:pPr>
            <a:r>
              <a:rPr lang="ru-RU" sz="3600"/>
              <a:t>Предстоит на нем узнать.</a:t>
            </a:r>
          </a:p>
          <a:p>
            <a:pPr>
              <a:buFontTx/>
              <a:buNone/>
            </a:pPr>
            <a:r>
              <a:rPr lang="ru-RU" sz="3600"/>
              <a:t>Мы о нашем организме</a:t>
            </a:r>
          </a:p>
          <a:p>
            <a:pPr>
              <a:buFontTx/>
              <a:buNone/>
            </a:pPr>
            <a:r>
              <a:rPr lang="ru-RU" sz="3600"/>
              <a:t>Будем знания получать.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Органы чувств</a:t>
            </a:r>
            <a:r>
              <a:rPr lang="ru-RU" sz="400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— органы, которыми мы чувствуем окружающий мир 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 l="2664" r="3996" b="5505"/>
          <a:stretch>
            <a:fillRect/>
          </a:stretch>
        </p:blipFill>
        <p:spPr bwMode="auto">
          <a:xfrm>
            <a:off x="1785918" y="1857364"/>
            <a:ext cx="5562600" cy="415768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1love.at.ua/5/kak.oslik.grustiyu.zabolel.0-01-39.03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724150" cy="260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на дач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57166"/>
            <a:ext cx="2621528" cy="25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rofstil-m.ru/zc2008/images/3567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85728"/>
            <a:ext cx="2018665" cy="252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ic.academic.ru/pictures/bse/jpg/028294432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786190"/>
            <a:ext cx="2676649" cy="282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Купить шерстяные носки, вязаные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714752"/>
            <a:ext cx="2783526" cy="250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go.mail.ru/imgpreview?key=http%3A//www.sostav.ru/articles/rus/2007/07.11/news/images/1vitek.jpg&amp;mb=imgdb_preview_8&amp;q=90&amp;w=17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1638935" cy="220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go.mail.ru/imgpreview?key=http%3A//spbashop.ru/images/Philips/G00100037964.jpg&amp;mb=imgdb_preview_63&amp;q=90&amp;w=19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642918"/>
            <a:ext cx="1828800" cy="19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o.mail.ru/imgpreview?key=http%3A//funzoo.ru/uploads/posts/2010-09/1283788424%5Fpolyarnyj%5Fvolk028.jpg&amp;mb=imgdb_preview_54&amp;q=90&amp;w=13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642918"/>
            <a:ext cx="2428892" cy="178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go.mail.ru/imgpreview?key=http%3A//kontinentobuv.ru/i/news/02.08/1204288576%5Fsite%5Fpost.jpg&amp;mb=imgdb_preview_8&amp;q=90&amp;w=10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214686"/>
            <a:ext cx="2249137" cy="200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go.mail.ru/imgpreview?key=http%3A//ninjajapan.ru/img/models/tapki2/tabi%5Ftapki%5Fcherry%5F3.jpg&amp;mb=imgdb_preview_85&amp;q=90&amp;w=17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3071810"/>
            <a:ext cx="2357454" cy="223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go.mail.ru/imgpreview?key=http%3A//fishprofi.ru/UserFiles/Image/Prod/23001.jpg&amp;mb=imgdb_preview_27&amp;q=90&amp;w=18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3214686"/>
            <a:ext cx="1626919" cy="212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2639820" y="5482321"/>
            <a:ext cx="4289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/>
              <a:t>Органы чувств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1" name="Rectangle 9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Строение глаза</a:t>
            </a:r>
          </a:p>
        </p:txBody>
      </p:sp>
      <p:sp>
        <p:nvSpPr>
          <p:cNvPr id="6964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981075"/>
            <a:ext cx="8302625" cy="28082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1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На лице видна небольшая передняя часть глаза. Глаз круглый, как яблоко, поэтому его и называют </a:t>
            </a:r>
            <a:r>
              <a:rPr lang="ru-RU" sz="1800" u="sng" smtClean="0"/>
              <a:t>глазное яблоко.</a:t>
            </a: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Спереди глазное яблоко покрыто прозрачной оболочкой - </a:t>
            </a:r>
            <a:r>
              <a:rPr lang="ru-RU" sz="1800" u="sng" smtClean="0"/>
              <a:t>роговицей</a:t>
            </a:r>
            <a:r>
              <a:rPr lang="ru-RU" sz="1800" smtClean="0"/>
              <a:t>. Она защищает глаз от инфекции.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Под ней мы видим </a:t>
            </a:r>
            <a:r>
              <a:rPr lang="ru-RU" sz="1800" u="sng" smtClean="0"/>
              <a:t>радужную</a:t>
            </a:r>
            <a:r>
              <a:rPr lang="ru-RU" sz="1800" smtClean="0"/>
              <a:t> оболочку. У разных людей она разная. 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В самом центре радужной оболочки находится </a:t>
            </a:r>
            <a:r>
              <a:rPr lang="ru-RU" sz="1800" u="sng" smtClean="0"/>
              <a:t>зрачок</a:t>
            </a:r>
            <a:r>
              <a:rPr lang="ru-RU" sz="1800" smtClean="0"/>
              <a:t>.  Это отверстие, через которое в глаз попадает свет и изображение предметов. Внутри глаза темно, поэтому и зрачок у всех людей чёрного цвета. Благодаря специальным мышцам зрачок в темноте расширяется, а при свете – сужается. Так регулируется поток света</a:t>
            </a:r>
            <a:r>
              <a:rPr lang="ru-RU" sz="1000" smtClean="0"/>
              <a:t>. </a:t>
            </a:r>
          </a:p>
        </p:txBody>
      </p:sp>
      <p:pic>
        <p:nvPicPr>
          <p:cNvPr id="5124" name="Рисунок 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85987" y="3956050"/>
            <a:ext cx="4772025" cy="2152650"/>
          </a:xfrm>
          <a:noFill/>
        </p:spPr>
      </p:pic>
    </p:spTree>
  </p:cSld>
  <p:clrMapOvr>
    <a:masterClrMapping/>
  </p:clrMapOvr>
  <p:transition advClick="0" advTm="46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9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9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1" grpId="0"/>
      <p:bldP spid="6964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8" name="Rectangle 10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Заглянем во внутрь глаза!  </a:t>
            </a:r>
          </a:p>
        </p:txBody>
      </p:sp>
      <p:sp>
        <p:nvSpPr>
          <p:cNvPr id="7373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8229600" cy="2190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 За зрачком находится особое образование, похожее на линзу – это </a:t>
            </a:r>
            <a:r>
              <a:rPr lang="ru-RU" sz="1800" u="sng" smtClean="0"/>
              <a:t>хрусталик. </a:t>
            </a:r>
            <a:r>
              <a:rPr lang="ru-RU" sz="1800" smtClean="0"/>
              <a:t>Хрусталик крепится на специальных мышцах и может меняться: быть вогнутым, выпуклым, плоским. Он даёт нам резкость изображения, и мы отчётливо видим то, на что смотрим. Но, когда глаза устают, мышцы ослабевают, становится плохо, не чётко видно.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 На противоположной части глазного яблока расположена очень важная оболочка – </a:t>
            </a:r>
            <a:r>
              <a:rPr lang="ru-RU" sz="1800" u="sng" smtClean="0"/>
              <a:t>сетчатка</a:t>
            </a:r>
            <a:r>
              <a:rPr lang="ru-RU" sz="1800" smtClean="0"/>
              <a:t>   </a:t>
            </a:r>
          </a:p>
        </p:txBody>
      </p:sp>
      <p:pic>
        <p:nvPicPr>
          <p:cNvPr id="6148" name="Рисунок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068638"/>
            <a:ext cx="5354638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6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/>
      <p:bldP spid="737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«Полезно – вредно»</a:t>
            </a:r>
            <a:endParaRPr lang="ru-RU" dirty="0"/>
          </a:p>
        </p:txBody>
      </p:sp>
      <p:pic>
        <p:nvPicPr>
          <p:cNvPr id="5" name="Рисунок 4" descr="http://medtlt.ru/i/medtlt/articles/big/1276_0_300_3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2861945" cy="184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okrugsveta.ru/img/cmn/2008/01/28/02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428736"/>
            <a:ext cx="2398816" cy="206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pravdu.ru/images/TELEK/devushk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86190"/>
            <a:ext cx="3159125" cy="269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7-tub-ru.yandex.net/i?id=315263656-5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214950"/>
            <a:ext cx="2238375" cy="1428750"/>
          </a:xfrm>
          <a:prstGeom prst="rect">
            <a:avLst/>
          </a:prstGeom>
          <a:noFill/>
        </p:spPr>
      </p:pic>
      <p:pic>
        <p:nvPicPr>
          <p:cNvPr id="1028" name="Picture 4" descr="http://im7-tub-ru.yandex.net/i?id=333096012-2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571612"/>
            <a:ext cx="2105025" cy="1857388"/>
          </a:xfrm>
          <a:prstGeom prst="rect">
            <a:avLst/>
          </a:prstGeom>
          <a:noFill/>
        </p:spPr>
      </p:pic>
      <p:pic>
        <p:nvPicPr>
          <p:cNvPr id="1030" name="Picture 6" descr="http://im0-tub-ru.yandex.net/i?id=419104185-27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52" y="3571876"/>
            <a:ext cx="1714512" cy="1428750"/>
          </a:xfrm>
          <a:prstGeom prst="rect">
            <a:avLst/>
          </a:prstGeom>
          <a:noFill/>
        </p:spPr>
      </p:pic>
      <p:pic>
        <p:nvPicPr>
          <p:cNvPr id="1032" name="Picture 8" descr="http://im4-tub-ru.yandex.net/i?id=475167286-38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5143512"/>
            <a:ext cx="21717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бережного отношения </a:t>
            </a:r>
            <a:br>
              <a:rPr lang="ru-RU" dirty="0" smtClean="0"/>
            </a:br>
            <a:r>
              <a:rPr lang="ru-RU" dirty="0" smtClean="0"/>
              <a:t>к зрению</a:t>
            </a:r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71472" y="1857364"/>
            <a:ext cx="711085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Умываться по утрам и вечерам.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Смотреть телевизор не более 1 часа.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Не читать лежа.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При чтении и письме свет должен освещать страницу слева.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Расстояние от глаз до текста должно быть 30-35 см (лоток).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Употреблять в пищу петрушку, морковь, лук, помидоры, сладкий красный перец.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Делать гимнастику для глаз.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53</TotalTime>
  <Words>305</Words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Наши помощники -органы чувств,  глаза.</vt:lpstr>
      <vt:lpstr>Слайд 2</vt:lpstr>
      <vt:lpstr>Органы чувств — органы, которыми мы чувствуем окружающий мир </vt:lpstr>
      <vt:lpstr>Слайд 4</vt:lpstr>
      <vt:lpstr>Слайд 5</vt:lpstr>
      <vt:lpstr>Строение глаза</vt:lpstr>
      <vt:lpstr>Заглянем во внутрь глаза!  </vt:lpstr>
      <vt:lpstr>Игра «Полезно – вредно»</vt:lpstr>
      <vt:lpstr>Правила бережного отношения  к зрению</vt:lpstr>
      <vt:lpstr>   Теперь я могу … Теперь я знаю 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помощники -органы чувств,  глаза.</dc:title>
  <dc:creator>Администратор</dc:creator>
  <cp:lastModifiedBy>DNA7 X86</cp:lastModifiedBy>
  <cp:revision>16</cp:revision>
  <dcterms:created xsi:type="dcterms:W3CDTF">2012-10-02T15:44:20Z</dcterms:created>
  <dcterms:modified xsi:type="dcterms:W3CDTF">2012-10-02T16:47:44Z</dcterms:modified>
</cp:coreProperties>
</file>