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9CB407-B2F2-46DB-A478-203DC0849446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6547D5-71BF-4062-861F-DB04DD740E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8%D0%BB%D1%8E%D0%BF_(%D0%BF%D0%B0%D1%80%D1%83%D1%81%D0%BD%D1%8B%D0%B9_%D0%B1%D0%BE%D0%B5%D0%B2%D0%BE%D0%B9_%D0%BA%D0%BE%D1%80%D0%B0%D0%B1%D0%BB%D1%8C)" TargetMode="External"/><Relationship Id="rId2" Type="http://schemas.openxmlformats.org/officeDocument/2006/relationships/hyperlink" Target="http://ru.wikipedia.org/wiki/1813_%D0%B3%D0%BE%D0%B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0%D1%83%D1%81%D1%81%D0%BA%D0%B0%D1%8F_%D0%90%D0%BC%D0%B5%D1%80%D0%B8%D0%BA%D0%B0" TargetMode="External"/><Relationship Id="rId2" Type="http://schemas.openxmlformats.org/officeDocument/2006/relationships/hyperlink" Target="http://ru.wikipedia.org/wiki/%D0%A0%D0%BE%D1%81%D1%81%D0%B8%D0%B9%D1%81%D0%BA%D0%BE-%D0%90%D0%BC%D0%B5%D1%80%D0%B8%D0%BA%D0%B0%D0%BD%D1%81%D0%BA%D0%B0%D1%8F_%D0%9A%D0%BE%D0%BC%D0%BF%D0%B0%D0%BD%D0%B8%D1%8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5776" y="188640"/>
            <a:ext cx="6172200" cy="1008112"/>
          </a:xfrm>
        </p:spPr>
        <p:txBody>
          <a:bodyPr>
            <a:normAutofit/>
          </a:bodyPr>
          <a:lstStyle/>
          <a:p>
            <a:r>
              <a:rPr lang="ru-RU" dirty="0" smtClean="0"/>
              <a:t>Михаил Петрович Лазарев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437112"/>
            <a:ext cx="6172200" cy="2232248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Презентация</a:t>
            </a:r>
          </a:p>
          <a:p>
            <a:r>
              <a:rPr lang="ru-RU" dirty="0" smtClean="0"/>
              <a:t>Учеников 4Г класса МОУ СОШ</a:t>
            </a:r>
          </a:p>
          <a:p>
            <a:r>
              <a:rPr lang="ru-RU" dirty="0" smtClean="0"/>
              <a:t>№13 УИОП г. Электросталь </a:t>
            </a:r>
          </a:p>
          <a:p>
            <a:r>
              <a:rPr lang="ru-RU" dirty="0" smtClean="0"/>
              <a:t>Прокопенко Алины, </a:t>
            </a:r>
            <a:r>
              <a:rPr lang="ru-RU" dirty="0" err="1" smtClean="0"/>
              <a:t>Салобай</a:t>
            </a:r>
            <a:r>
              <a:rPr lang="ru-RU" dirty="0" smtClean="0"/>
              <a:t>  Кристины ,Королёвой Варвары , </a:t>
            </a:r>
            <a:r>
              <a:rPr lang="ru-RU" dirty="0" err="1" smtClean="0"/>
              <a:t>Кушабы</a:t>
            </a:r>
            <a:r>
              <a:rPr lang="ru-RU" dirty="0" smtClean="0"/>
              <a:t>  Виктории ,</a:t>
            </a:r>
            <a:r>
              <a:rPr lang="ru-RU" sz="1700" dirty="0" smtClean="0"/>
              <a:t>Анохиной</a:t>
            </a:r>
            <a:r>
              <a:rPr lang="ru-RU" dirty="0" smtClean="0"/>
              <a:t>  Дарьи ,Козлова Антона 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Славный </a:t>
            </a:r>
            <a:r>
              <a:rPr lang="ru-RU" smtClean="0"/>
              <a:t>сын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754760" cy="4572000"/>
          </a:xfrm>
        </p:spPr>
        <p:txBody>
          <a:bodyPr/>
          <a:lstStyle/>
          <a:p>
            <a:r>
              <a:rPr lang="ru-RU" dirty="0" smtClean="0"/>
              <a:t>Русский флотоводец и мореплаватель, адмирал ,кавалер  ордена  Святого Георгия 15  класса, командующий  Черноморским  флотом и первооткрыватель  Антарктиды.</a:t>
            </a:r>
            <a:endParaRPr lang="ru-RU" dirty="0"/>
          </a:p>
        </p:txBody>
      </p:sp>
      <p:pic>
        <p:nvPicPr>
          <p:cNvPr id="5" name="Picture 4" descr="http://lemur59.ru/sites/default/files/images/1532.pn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484784"/>
            <a:ext cx="3312367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Годы жизни М. П. Лазарева</a:t>
            </a:r>
            <a:endParaRPr lang="ru-RU" dirty="0"/>
          </a:p>
        </p:txBody>
      </p:sp>
      <p:pic>
        <p:nvPicPr>
          <p:cNvPr id="5" name="Picture 8" descr="C:\Users\Татьяна\Desktop\Лазарев Михаил Петрович   Владимирский край_files\izobrazhenie_219(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12776"/>
            <a:ext cx="6408712" cy="2592288"/>
          </a:xfrm>
          <a:prstGeom prst="rect">
            <a:avLst/>
          </a:prstGeom>
          <a:noFill/>
        </p:spPr>
      </p:pic>
      <p:sp>
        <p:nvSpPr>
          <p:cNvPr id="6" name="Содержимое 2"/>
          <p:cNvSpPr>
            <a:spLocks noGrp="1"/>
          </p:cNvSpPr>
          <p:nvPr>
            <p:ph sz="quarter" idx="2"/>
          </p:nvPr>
        </p:nvSpPr>
        <p:spPr>
          <a:xfrm>
            <a:off x="827584" y="4077072"/>
            <a:ext cx="6696744" cy="1944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М.П. Лазарев родился  3 ноября 1788года в древнем  городе Владимир .Его отец сенатор тайный советник  Пётр Гаврилович Лазарев, был  правителем владимирского  наместничества.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Новое  задание Лазарева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3967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 </a:t>
            </a:r>
            <a:r>
              <a:rPr lang="ru-RU" dirty="0" smtClean="0">
                <a:hlinkClick r:id="rId2" tooltip="1813 год"/>
              </a:rPr>
              <a:t>1813 году</a:t>
            </a:r>
            <a:r>
              <a:rPr lang="ru-RU" dirty="0" smtClean="0"/>
              <a:t> лейтенант Лазарев получил новое назначение — командовать </a:t>
            </a:r>
            <a:r>
              <a:rPr lang="ru-RU" dirty="0" smtClean="0">
                <a:hlinkClick r:id="rId3" tooltip="Шлюп (парусный боевой корабль)"/>
              </a:rPr>
              <a:t>шлюпом</a:t>
            </a:r>
            <a:r>
              <a:rPr lang="ru-RU" dirty="0" smtClean="0"/>
              <a:t> «Суворов», отправляющимся в кругосветное плавание вокруг земного шара.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" name="Picture 2" descr="http://upload.wikimedia.org/wikipedia/commons/thumb/e/ed/Lazarevmap1.jpg/450px-Lazarevmap1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2609850"/>
            <a:ext cx="3657600" cy="4248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Корабль «Суворов»</a:t>
            </a:r>
            <a:endParaRPr lang="ru-RU" dirty="0"/>
          </a:p>
        </p:txBody>
      </p:sp>
      <p:sp>
        <p:nvSpPr>
          <p:cNvPr id="20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Корабль «Суворов», на который получил назначение Лазарев, принадлежал </a:t>
            </a:r>
            <a:r>
              <a:rPr lang="ru-RU" u="sng" dirty="0" smtClean="0">
                <a:hlinkClick r:id="rId2" tooltip="Российско-Американская Компания"/>
              </a:rPr>
              <a:t>Российско-Американской компании</a:t>
            </a:r>
            <a:r>
              <a:rPr lang="ru-RU" dirty="0" smtClean="0"/>
              <a:t>, созданной русскими промышленниками в конце XVIII-го столетия. Своей задачей компания поставила улучшение использования природных богатств </a:t>
            </a:r>
            <a:r>
              <a:rPr lang="ru-RU" dirty="0" smtClean="0">
                <a:hlinkClick r:id="rId3" tooltip="Русская Америка"/>
              </a:rPr>
              <a:t>Русской Америки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056784" cy="576064"/>
          </a:xfrm>
        </p:spPr>
        <p:txBody>
          <a:bodyPr>
            <a:normAutofit/>
          </a:bodyPr>
          <a:lstStyle/>
          <a:p>
            <a:r>
              <a:rPr lang="ru-RU" dirty="0" smtClean="0"/>
              <a:t>Третье кругосветное </a:t>
            </a:r>
            <a:r>
              <a:rPr lang="ru-RU" dirty="0" err="1" smtClean="0"/>
              <a:t>путешестие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1822 году Михаил Лазарев возглавил третье кругосветное плавание к берегам Русской </a:t>
            </a:r>
            <a:r>
              <a:rPr lang="ru-RU" dirty="0" smtClean="0"/>
              <a:t>Америки.</a:t>
            </a:r>
            <a:endParaRPr lang="ru-RU" dirty="0" smtClean="0"/>
          </a:p>
          <a:p>
            <a:r>
              <a:rPr lang="ru-RU" dirty="0" smtClean="0"/>
              <a:t>Он командовал фрегатом «Крейсер» ,а командиром шлюпа «Ладога» назначили его старшего брата капитана-лейтенанта Андрея Лазарева.</a:t>
            </a:r>
          </a:p>
          <a:p>
            <a:r>
              <a:rPr lang="ru-RU" dirty="0" smtClean="0"/>
              <a:t>В ходе последнего кругосветного плавания М. П. Лазарев проводил океанографические, астрономические , метеорологические и другие исследования.</a:t>
            </a:r>
          </a:p>
          <a:p>
            <a:r>
              <a:rPr lang="ru-RU" dirty="0" smtClean="0"/>
              <a:t>За великолепное выполнение поставленных задач кругосветного плавания Лазарев был произведён в капитаны 1 ранга и награждён орденом Святого Владимира 3 степени 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9" name="Picture 2" descr="http://900igr.net/datas/geografija/Lazarev/0023-023-Pamjati-Lazareva-M.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s3.rimg.info/4a52e0231388d7fd00a78caff6aa57f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1728192" cy="1670578"/>
          </a:xfrm>
          <a:prstGeom prst="rect">
            <a:avLst/>
          </a:prstGeom>
          <a:noFill/>
        </p:spPr>
      </p:pic>
      <p:pic>
        <p:nvPicPr>
          <p:cNvPr id="8" name="Picture 2" descr="http://s3.rimg.info/4a52e0231388d7fd00a78caff6aa57f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009358"/>
            <a:ext cx="1656184" cy="1600970"/>
          </a:xfrm>
          <a:prstGeom prst="rect">
            <a:avLst/>
          </a:prstGeom>
          <a:noFill/>
        </p:spPr>
      </p:pic>
      <p:pic>
        <p:nvPicPr>
          <p:cNvPr id="9" name="Picture 2" descr="http://s3.rimg.info/4a52e0231388d7fd00a78caff6aa57f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5020378"/>
            <a:ext cx="1644784" cy="1589950"/>
          </a:xfrm>
          <a:prstGeom prst="rect">
            <a:avLst/>
          </a:prstGeom>
          <a:noFill/>
        </p:spPr>
      </p:pic>
      <p:pic>
        <p:nvPicPr>
          <p:cNvPr id="10" name="Picture 2" descr="http://s3.rimg.info/4a52e0231388d7fd00a78caff6aa57f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4058" y="0"/>
            <a:ext cx="1684974" cy="1628800"/>
          </a:xfrm>
          <a:prstGeom prst="rect">
            <a:avLst/>
          </a:prstGeom>
          <a:noFill/>
        </p:spPr>
      </p:pic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539552" y="908720"/>
            <a:ext cx="936104" cy="15121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1643042" y="1785926"/>
            <a:ext cx="5286412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7200" b="1" i="1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2"/>
          <p:cNvSpPr>
            <a:spLocks noGrp="1"/>
          </p:cNvSpPr>
          <p:nvPr>
            <p:ph type="title"/>
          </p:nvPr>
        </p:nvSpPr>
        <p:spPr>
          <a:xfrm>
            <a:off x="2051050" y="2636838"/>
            <a:ext cx="4752975" cy="23763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i="1" dirty="0" smtClean="0">
                <a:solidFill>
                  <a:schemeClr val="accent2">
                    <a:lumMod val="50000"/>
                  </a:schemeClr>
                </a:solidFill>
              </a:rPr>
              <a:t>Спасибо за внимание</a:t>
            </a:r>
            <a:endParaRPr lang="ru-RU" sz="7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109</TotalTime>
  <Words>192</Words>
  <Application>Microsoft Office PowerPoint</Application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Михаил Петрович Лазарев</vt:lpstr>
      <vt:lpstr>Славный сын России</vt:lpstr>
      <vt:lpstr>Годы жизни М. П. Лазарева</vt:lpstr>
      <vt:lpstr>Новое  задание Лазарева</vt:lpstr>
      <vt:lpstr>Корабль «Суворов»</vt:lpstr>
      <vt:lpstr>Третье кругосветное путешестие  </vt:lpstr>
      <vt:lpstr>Слайд 7</vt:lpstr>
      <vt:lpstr>Спасибо за внимание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Михаил Петрович Лазарев</dc:title>
  <dc:creator>Admin</dc:creator>
  <cp:lastModifiedBy>Марина</cp:lastModifiedBy>
  <cp:revision>14</cp:revision>
  <dcterms:created xsi:type="dcterms:W3CDTF">2013-01-31T13:05:26Z</dcterms:created>
  <dcterms:modified xsi:type="dcterms:W3CDTF">2013-02-04T14:01:10Z</dcterms:modified>
</cp:coreProperties>
</file>