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3" r:id="rId12"/>
    <p:sldId id="265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i="1" dirty="0" smtClean="0">
                <a:latin typeface="Monotype Corsiva" pitchFamily="66" charset="0"/>
              </a:rPr>
              <a:t>Русский язык</a:t>
            </a:r>
            <a:endParaRPr lang="ru-RU" sz="6000" i="1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571744"/>
            <a:ext cx="4214842" cy="4525963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latin typeface="Monotype Corsiva" pitchFamily="66" charset="0"/>
              </a:rPr>
              <a:t>Сочинение на тему:</a:t>
            </a:r>
          </a:p>
          <a:p>
            <a:pPr algn="ctr">
              <a:buNone/>
            </a:pPr>
            <a:r>
              <a:rPr lang="ru-RU" i="1" dirty="0" smtClean="0">
                <a:latin typeface="Monotype Corsiva" pitchFamily="66" charset="0"/>
              </a:rPr>
              <a:t>«Лето!»</a:t>
            </a:r>
            <a:endParaRPr lang="ru-RU" i="1" dirty="0">
              <a:latin typeface="Monotype Corsiva" pitchFamily="66" charset="0"/>
            </a:endParaRPr>
          </a:p>
        </p:txBody>
      </p:sp>
      <p:pic>
        <p:nvPicPr>
          <p:cNvPr id="1026" name="Picture 2" descr="C:\Documents and Settings\User\Рабочий стол\лето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286124"/>
            <a:ext cx="3881465" cy="2911099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7734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>
                <a:latin typeface="Monotype Corsiva" pitchFamily="66" charset="0"/>
              </a:rPr>
              <a:t>Мои летние каникулы</a:t>
            </a:r>
            <a:r>
              <a:rPr lang="ru-RU" b="1" dirty="0" smtClean="0">
                <a:latin typeface="Monotype Corsiva" pitchFamily="66" charset="0"/>
              </a:rPr>
              <a:t>.</a:t>
            </a:r>
          </a:p>
          <a:p>
            <a:pPr algn="ctr">
              <a:buNone/>
            </a:pPr>
            <a:endParaRPr lang="ru-RU" dirty="0">
              <a:latin typeface="Monotype Corsiva" pitchFamily="66" charset="0"/>
            </a:endParaRP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         Эти </a:t>
            </a:r>
            <a:r>
              <a:rPr lang="ru-RU" dirty="0">
                <a:latin typeface="Monotype Corsiva" pitchFamily="66" charset="0"/>
              </a:rPr>
              <a:t>летние каникулы я провела у бабушки и дедушки в деревне. Мы поехали туда сразу после окончания школы, в начале июня и провела там все лето. На каникулах я не только отдыхала, но и трудилась. Я помогала бабушке и деду носить воду из колонки, поливала огород. Особенно я следила за баклажанами: рыхлила и поливала.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         </a:t>
            </a:r>
            <a:r>
              <a:rPr lang="ru-RU" dirty="0">
                <a:latin typeface="Monotype Corsiva" pitchFamily="66" charset="0"/>
              </a:rPr>
              <a:t> А еще к нам из Москвы приехали погостить моя тетя и маленькие братишки. Мы бегали, прыгали, ходили с ними и соседскими ребятами на стадион играть в бадминтон. Со мной в деревне произошел очень интересный случай. Когда мы играли с друзьями в догонялки, я бежала по тропинке у пруда и наткнулась на стаю гусей. Что бы защитить своих маленьких гусят, папа-гусак бросился на меня и больно ущипнул за ногу. Сразу стало невесело......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         Мне </a:t>
            </a:r>
            <a:r>
              <a:rPr lang="ru-RU" dirty="0">
                <a:latin typeface="Monotype Corsiva" pitchFamily="66" charset="0"/>
              </a:rPr>
              <a:t>очень понравилось в деревне. Выдалось теплое и солнечное лето. Единственное, что омрачало всех людей этим летом, это едкий дым, который распространялся по всей республике из-за пожара лесов. Но вот закончилось лето, пришла пора идти в школу. </a:t>
            </a:r>
            <a:endParaRPr lang="ru-RU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           </a:t>
            </a:r>
            <a:r>
              <a:rPr lang="ru-RU" dirty="0" smtClean="0">
                <a:latin typeface="Monotype Corsiva" pitchFamily="66" charset="0"/>
              </a:rPr>
              <a:t>Мы </a:t>
            </a:r>
            <a:r>
              <a:rPr lang="ru-RU" dirty="0">
                <a:latin typeface="Monotype Corsiva" pitchFamily="66" charset="0"/>
              </a:rPr>
              <a:t>будем скучать по </a:t>
            </a:r>
            <a:r>
              <a:rPr lang="ru-RU" dirty="0" smtClean="0">
                <a:latin typeface="Monotype Corsiva" pitchFamily="66" charset="0"/>
              </a:rPr>
              <a:t>тебе, </a:t>
            </a:r>
            <a:r>
              <a:rPr lang="ru-RU" dirty="0">
                <a:latin typeface="Monotype Corsiva" pitchFamily="66" charset="0"/>
              </a:rPr>
              <a:t>теплое и веселое лето!!!!!!!!</a:t>
            </a:r>
          </a:p>
          <a:p>
            <a:pPr algn="r">
              <a:buNone/>
            </a:pPr>
            <a:endParaRPr lang="ru-RU" dirty="0" smtClean="0">
              <a:latin typeface="Monotype Corsiva" pitchFamily="66" charset="0"/>
            </a:endParaRPr>
          </a:p>
          <a:p>
            <a:pPr algn="r">
              <a:buNone/>
            </a:pPr>
            <a:r>
              <a:rPr lang="ru-RU" dirty="0" smtClean="0">
                <a:latin typeface="Monotype Corsiva" pitchFamily="66" charset="0"/>
              </a:rPr>
              <a:t>Решетникова </a:t>
            </a:r>
            <a:r>
              <a:rPr lang="ru-RU" dirty="0">
                <a:latin typeface="Monotype Corsiva" pitchFamily="66" charset="0"/>
              </a:rPr>
              <a:t>Юлия, 4 </a:t>
            </a:r>
            <a:r>
              <a:rPr lang="ru-RU" dirty="0" smtClean="0">
                <a:latin typeface="Monotype Corsiva" pitchFamily="66" charset="0"/>
              </a:rPr>
              <a:t>класс</a:t>
            </a:r>
            <a:endParaRPr lang="ru-RU" dirty="0"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advTm="6087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Что нужно сделать, чтобы написать сочинение?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Прежде всего определить тему текста.</a:t>
            </a:r>
          </a:p>
          <a:p>
            <a:r>
              <a:rPr lang="ru-RU" dirty="0" smtClean="0"/>
              <a:t>Определить основную мысль будущего текста.</a:t>
            </a:r>
          </a:p>
          <a:p>
            <a:r>
              <a:rPr lang="ru-RU" dirty="0" smtClean="0"/>
              <a:t>Определить тип текста.</a:t>
            </a:r>
          </a:p>
          <a:p>
            <a:r>
              <a:rPr lang="ru-RU" dirty="0" smtClean="0"/>
              <a:t>Обязательно составь план.</a:t>
            </a:r>
          </a:p>
          <a:p>
            <a:r>
              <a:rPr lang="ru-RU" dirty="0" smtClean="0"/>
              <a:t>Напиши сочинение </a:t>
            </a:r>
            <a:r>
              <a:rPr lang="ru-RU" dirty="0" smtClean="0"/>
              <a:t>в</a:t>
            </a:r>
            <a:r>
              <a:rPr lang="ru-RU" dirty="0" smtClean="0"/>
              <a:t> </a:t>
            </a:r>
            <a:r>
              <a:rPr lang="ru-RU" dirty="0" smtClean="0"/>
              <a:t>черновике.</a:t>
            </a:r>
          </a:p>
          <a:p>
            <a:r>
              <a:rPr lang="ru-RU" dirty="0" smtClean="0"/>
              <a:t>Перечитай, оцени.</a:t>
            </a:r>
          </a:p>
          <a:p>
            <a:r>
              <a:rPr lang="ru-RU" dirty="0" smtClean="0"/>
              <a:t>Внеси исправления.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slow" advTm="35298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Тебе понравилось твое сочинение?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тогда аккуратно переписывай на двойной   подписанный лист.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Documents and Settings\User\Рабочий стол\лето\i (1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000372"/>
            <a:ext cx="2990858" cy="299085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slow" advTm="10046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Monotype Corsiva" pitchFamily="66" charset="0"/>
              </a:rPr>
              <a:t>Молодец!</a:t>
            </a:r>
            <a:endParaRPr lang="ru-RU" sz="8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algn="ctr">
              <a:buNone/>
            </a:pPr>
            <a:endParaRPr lang="ru-RU" dirty="0"/>
          </a:p>
        </p:txBody>
      </p:sp>
      <p:pic>
        <p:nvPicPr>
          <p:cNvPr id="8194" name="Picture 2" descr="C:\Documents and Settings\User\Рабочий стол\лето\i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071678"/>
            <a:ext cx="4643470" cy="3482603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6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 Скажите </a:t>
            </a:r>
            <a:r>
              <a:rPr lang="ru-RU" dirty="0" smtClean="0"/>
              <a:t>, </a:t>
            </a:r>
            <a:r>
              <a:rPr lang="ru-RU" dirty="0" smtClean="0"/>
              <a:t>что </a:t>
            </a:r>
            <a:r>
              <a:rPr lang="ru-RU" dirty="0"/>
              <a:t>такое лето?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Наверно, песня соловья,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Что средь листвы зеленой где-то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Поет красиво для меня.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 может лето – земляника,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Малина, вишня и брусника?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 может теплый ветерок?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 может бархатный цветок?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Скажите, что такое лето?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Не нахожу опять ответа!</a:t>
            </a:r>
          </a:p>
        </p:txBody>
      </p:sp>
      <p:pic>
        <p:nvPicPr>
          <p:cNvPr id="2050" name="Picture 2" descr="C:\Documents and Settings\User\Рабочий стол\лето\i (1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57166"/>
            <a:ext cx="3914799" cy="2936100"/>
          </a:xfrm>
          <a:prstGeom prst="rect">
            <a:avLst/>
          </a:prstGeom>
          <a:noFill/>
        </p:spPr>
      </p:pic>
      <p:pic>
        <p:nvPicPr>
          <p:cNvPr id="2051" name="Picture 3" descr="C:\Documents and Settings\User\Рабочий стол\лето\i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3000372"/>
            <a:ext cx="2550329" cy="32147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55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Monotype Corsiva" pitchFamily="66" charset="0"/>
              </a:rPr>
              <a:t>Вспомни, где ты провел лето…</a:t>
            </a:r>
            <a:endParaRPr lang="ru-RU" i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User\Рабочий стол\лето\i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214422"/>
            <a:ext cx="3500462" cy="2625347"/>
          </a:xfrm>
          <a:prstGeom prst="rect">
            <a:avLst/>
          </a:prstGeom>
          <a:noFill/>
        </p:spPr>
      </p:pic>
      <p:pic>
        <p:nvPicPr>
          <p:cNvPr id="3075" name="Picture 3" descr="C:\Documents and Settings\User\Рабочий стол\лето\i (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1214422"/>
            <a:ext cx="3500462" cy="2625347"/>
          </a:xfrm>
          <a:prstGeom prst="rect">
            <a:avLst/>
          </a:prstGeom>
          <a:noFill/>
        </p:spPr>
      </p:pic>
      <p:pic>
        <p:nvPicPr>
          <p:cNvPr id="3076" name="Picture 4" descr="C:\Documents and Settings\User\Рабочий стол\лето\i (5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2428868"/>
            <a:ext cx="3333773" cy="2500330"/>
          </a:xfrm>
          <a:prstGeom prst="rect">
            <a:avLst/>
          </a:prstGeom>
          <a:noFill/>
        </p:spPr>
      </p:pic>
      <p:pic>
        <p:nvPicPr>
          <p:cNvPr id="3077" name="Picture 5" descr="C:\Documents and Settings\User\Рабочий стол\лето\i (1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2976" y="4143380"/>
            <a:ext cx="2928943" cy="1952629"/>
          </a:xfrm>
          <a:prstGeom prst="rect">
            <a:avLst/>
          </a:prstGeom>
          <a:noFill/>
        </p:spPr>
      </p:pic>
      <p:pic>
        <p:nvPicPr>
          <p:cNvPr id="3078" name="Picture 6" descr="C:\Documents and Settings\User\Рабочий стол\лето\i (6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57818" y="4429132"/>
            <a:ext cx="2742301" cy="20987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20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Monotype Corsiva" pitchFamily="66" charset="0"/>
              </a:rPr>
              <a:t>А может ты был на море?</a:t>
            </a:r>
            <a:endParaRPr lang="ru-RU" i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Documents and Settings\User\Рабочий стол\лето\i (1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357298"/>
            <a:ext cx="3524275" cy="2643206"/>
          </a:xfrm>
          <a:prstGeom prst="rect">
            <a:avLst/>
          </a:prstGeom>
          <a:noFill/>
        </p:spPr>
      </p:pic>
      <p:pic>
        <p:nvPicPr>
          <p:cNvPr id="4099" name="Picture 3" descr="C:\Documents and Settings\User\Рабочий стол\лето\i (9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357298"/>
            <a:ext cx="3714776" cy="2786082"/>
          </a:xfrm>
          <a:prstGeom prst="rect">
            <a:avLst/>
          </a:prstGeom>
          <a:noFill/>
        </p:spPr>
      </p:pic>
      <p:pic>
        <p:nvPicPr>
          <p:cNvPr id="4100" name="Picture 4" descr="C:\Documents and Settings\User\Рабочий стол\лето\i (10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3643314"/>
            <a:ext cx="3990989" cy="299324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54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bg1"/>
                </a:solidFill>
                <a:latin typeface="Monotype Corsiva" pitchFamily="66" charset="0"/>
              </a:rPr>
              <a:t>Я рисую лето</a:t>
            </a:r>
            <a:endParaRPr lang="ru-RU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accent2"/>
                </a:solidFill>
                <a:latin typeface="Monotype Corsiva" pitchFamily="66" charset="0"/>
              </a:rPr>
              <a:t>     Я </a:t>
            </a:r>
            <a:r>
              <a:rPr lang="ru-RU" i="1" dirty="0">
                <a:solidFill>
                  <a:schemeClr val="accent2"/>
                </a:solidFill>
                <a:latin typeface="Monotype Corsiva" pitchFamily="66" charset="0"/>
              </a:rPr>
              <a:t>рисую лето –</a:t>
            </a:r>
            <a:r>
              <a:rPr lang="ru-RU" i="1" dirty="0" smtClean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i="1" dirty="0" smtClean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i="1" dirty="0">
                <a:solidFill>
                  <a:schemeClr val="accent2"/>
                </a:solidFill>
                <a:latin typeface="Monotype Corsiva" pitchFamily="66" charset="0"/>
              </a:rPr>
              <a:t>А какого цвета?</a:t>
            </a:r>
            <a:r>
              <a:rPr lang="ru-RU" i="1" dirty="0" smtClean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i="1" dirty="0" smtClean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i="1" dirty="0">
                <a:solidFill>
                  <a:schemeClr val="accent2"/>
                </a:solidFill>
                <a:latin typeface="Monotype Corsiva" pitchFamily="66" charset="0"/>
              </a:rPr>
              <a:t>Красной краской –</a:t>
            </a:r>
            <a:r>
              <a:rPr lang="ru-RU" i="1" dirty="0" smtClean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i="1" dirty="0" smtClean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i="1" dirty="0">
                <a:solidFill>
                  <a:schemeClr val="accent2"/>
                </a:solidFill>
                <a:latin typeface="Monotype Corsiva" pitchFamily="66" charset="0"/>
              </a:rPr>
              <a:t>Солнце,</a:t>
            </a:r>
            <a:r>
              <a:rPr lang="ru-RU" i="1" dirty="0" smtClean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i="1" dirty="0" smtClean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i="1" dirty="0">
                <a:solidFill>
                  <a:schemeClr val="accent2"/>
                </a:solidFill>
                <a:latin typeface="Monotype Corsiva" pitchFamily="66" charset="0"/>
              </a:rPr>
              <a:t>На газонах розы,</a:t>
            </a:r>
            <a:r>
              <a:rPr lang="ru-RU" i="1" dirty="0" smtClean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i="1" dirty="0" smtClean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i="1" dirty="0">
                <a:solidFill>
                  <a:schemeClr val="accent2"/>
                </a:solidFill>
                <a:latin typeface="Monotype Corsiva" pitchFamily="66" charset="0"/>
              </a:rPr>
              <a:t>А зеленой – поле,</a:t>
            </a:r>
            <a:r>
              <a:rPr lang="ru-RU" i="1" dirty="0" smtClean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i="1" dirty="0" smtClean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i="1" dirty="0">
                <a:solidFill>
                  <a:schemeClr val="accent2"/>
                </a:solidFill>
                <a:latin typeface="Monotype Corsiva" pitchFamily="66" charset="0"/>
              </a:rPr>
              <a:t>На лугах покосы.</a:t>
            </a:r>
            <a:r>
              <a:rPr lang="ru-RU" i="1" dirty="0" smtClean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i="1" dirty="0" smtClean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i="1" dirty="0">
                <a:solidFill>
                  <a:schemeClr val="accent2"/>
                </a:solidFill>
                <a:latin typeface="Monotype Corsiva" pitchFamily="66" charset="0"/>
              </a:rPr>
              <a:t>Синей краской – небо</a:t>
            </a:r>
            <a:r>
              <a:rPr lang="ru-RU" i="1" dirty="0" smtClean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i="1" dirty="0" smtClean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i="1" dirty="0">
                <a:solidFill>
                  <a:schemeClr val="accent2"/>
                </a:solidFill>
                <a:latin typeface="Monotype Corsiva" pitchFamily="66" charset="0"/>
              </a:rPr>
              <a:t>И ручей певучий.</a:t>
            </a:r>
            <a:r>
              <a:rPr lang="ru-RU" i="1" dirty="0" smtClean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i="1" dirty="0" smtClean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i="1" dirty="0">
                <a:solidFill>
                  <a:schemeClr val="accent2"/>
                </a:solidFill>
                <a:latin typeface="Monotype Corsiva" pitchFamily="66" charset="0"/>
              </a:rPr>
              <a:t>А какую краску</a:t>
            </a:r>
            <a:r>
              <a:rPr lang="ru-RU" i="1" dirty="0" smtClean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i="1" dirty="0" smtClean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i="1" dirty="0">
                <a:solidFill>
                  <a:schemeClr val="accent2"/>
                </a:solidFill>
                <a:latin typeface="Monotype Corsiva" pitchFamily="66" charset="0"/>
              </a:rPr>
              <a:t>Я оставлю туче?</a:t>
            </a:r>
            <a:r>
              <a:rPr lang="ru-RU" i="1" dirty="0" smtClean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i="1" dirty="0" smtClean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i="1" dirty="0">
                <a:solidFill>
                  <a:schemeClr val="accent2"/>
                </a:solidFill>
                <a:latin typeface="Monotype Corsiva" pitchFamily="66" charset="0"/>
              </a:rPr>
              <a:t>Я рисую лето –</a:t>
            </a:r>
            <a:r>
              <a:rPr lang="ru-RU" i="1" dirty="0" smtClean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i="1" dirty="0" smtClean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i="1" dirty="0">
                <a:solidFill>
                  <a:schemeClr val="accent2"/>
                </a:solidFill>
                <a:latin typeface="Monotype Corsiva" pitchFamily="66" charset="0"/>
              </a:rPr>
              <a:t>Очень трудно это</a:t>
            </a:r>
            <a:r>
              <a:rPr lang="ru-RU" i="1" dirty="0" smtClean="0">
                <a:solidFill>
                  <a:schemeClr val="accent2"/>
                </a:solidFill>
                <a:latin typeface="Monotype Corsiva" pitchFamily="66" charset="0"/>
              </a:rPr>
              <a:t>…                 </a:t>
            </a:r>
            <a:r>
              <a:rPr lang="ru-RU" i="1" dirty="0">
                <a:solidFill>
                  <a:schemeClr val="bg1"/>
                </a:solidFill>
              </a:rPr>
              <a:t>П. Прануза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122" name="Picture 2" descr="C:\Documents and Settings\User\Рабочий стол\лето\0b27afc109e6ec53b283338828255a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000108"/>
            <a:ext cx="3786214" cy="2842573"/>
          </a:xfrm>
          <a:prstGeom prst="rect">
            <a:avLst/>
          </a:prstGeom>
          <a:noFill/>
        </p:spPr>
      </p:pic>
      <p:pic>
        <p:nvPicPr>
          <p:cNvPr id="5123" name="Picture 3" descr="C:\Documents and Settings\User\Рабочий стол\лето\i (1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500438"/>
            <a:ext cx="2963248" cy="242889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202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Попробуй и ты стать художником,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i="1" dirty="0" smtClean="0">
                <a:latin typeface="Monotype Corsiva" pitchFamily="66" charset="0"/>
              </a:rPr>
              <a:t>Только вместо альбомного листа </a:t>
            </a:r>
          </a:p>
          <a:p>
            <a:pPr>
              <a:buNone/>
            </a:pPr>
            <a:r>
              <a:rPr lang="ru-RU" i="1" dirty="0" smtClean="0">
                <a:latin typeface="Monotype Corsiva" pitchFamily="66" charset="0"/>
              </a:rPr>
              <a:t>у тебя будет тетрадный, </a:t>
            </a:r>
          </a:p>
          <a:p>
            <a:pPr>
              <a:buNone/>
            </a:pPr>
            <a:r>
              <a:rPr lang="ru-RU" i="1" dirty="0" smtClean="0">
                <a:latin typeface="Monotype Corsiva" pitchFamily="66" charset="0"/>
              </a:rPr>
              <a:t>вместо красок – </a:t>
            </a:r>
          </a:p>
          <a:p>
            <a:pPr>
              <a:buNone/>
            </a:pPr>
            <a:r>
              <a:rPr lang="ru-RU" i="1" dirty="0" smtClean="0">
                <a:latin typeface="Monotype Corsiva" pitchFamily="66" charset="0"/>
              </a:rPr>
              <a:t>ручка.</a:t>
            </a:r>
            <a:endParaRPr lang="ru-RU" i="1" dirty="0">
              <a:latin typeface="Monotype Corsiva" pitchFamily="66" charset="0"/>
            </a:endParaRPr>
          </a:p>
        </p:txBody>
      </p:sp>
      <p:pic>
        <p:nvPicPr>
          <p:cNvPr id="6147" name="Picture 3" descr="C:\Documents and Settings\User\Рабочий стол\лето\i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000372"/>
            <a:ext cx="5315650" cy="2740026"/>
          </a:xfrm>
          <a:prstGeom prst="rect">
            <a:avLst/>
          </a:prstGeom>
          <a:noFill/>
        </p:spPr>
      </p:pic>
    </p:spTree>
  </p:cSld>
  <p:clrMapOvr>
    <a:masterClrMapping/>
  </p:clrMapOvr>
  <p:transition advTm="1239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Давай вспомним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357158" y="1214422"/>
            <a:ext cx="4040188" cy="11747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Что такое текст?</a:t>
            </a:r>
          </a:p>
          <a:p>
            <a:pPr>
              <a:buNone/>
            </a:pPr>
            <a:endParaRPr lang="ru-RU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14282" y="2285992"/>
            <a:ext cx="8186766" cy="14287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i="1" dirty="0" smtClean="0"/>
              <a:t>Текст – это несколько предложений, связанных между собой по смыслу.</a:t>
            </a:r>
            <a:endParaRPr lang="ru-RU" i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285720" y="3429000"/>
            <a:ext cx="4041775" cy="639762"/>
          </a:xfrm>
        </p:spPr>
        <p:txBody>
          <a:bodyPr/>
          <a:lstStyle/>
          <a:p>
            <a:r>
              <a:rPr lang="ru-RU" i="1" dirty="0" smtClean="0"/>
              <a:t>Что такое тема?</a:t>
            </a:r>
            <a:endParaRPr lang="ru-RU" i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357158" y="4429132"/>
            <a:ext cx="8329642" cy="1482716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      Тема – это то, о чем </a:t>
            </a:r>
            <a:r>
              <a:rPr lang="ru-RU" i="1" dirty="0" smtClean="0"/>
              <a:t>говорится </a:t>
            </a:r>
            <a:r>
              <a:rPr lang="ru-RU" i="1" dirty="0" smtClean="0"/>
              <a:t>в тексте.</a:t>
            </a:r>
            <a:endParaRPr lang="ru-RU" i="1" dirty="0"/>
          </a:p>
        </p:txBody>
      </p:sp>
    </p:spTree>
    <p:custDataLst>
      <p:tags r:id="rId1"/>
    </p:custDataLst>
  </p:cSld>
  <p:clrMapOvr>
    <a:masterClrMapping/>
  </p:clrMapOvr>
  <p:transition spd="slow" advTm="20468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  <p:bldP spid="6" grpId="0" build="allAtOnce"/>
      <p:bldP spid="7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/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dirty="0" smtClean="0">
                <a:solidFill>
                  <a:schemeClr val="accent2"/>
                </a:solidFill>
              </a:rPr>
              <a:t>Какие бывают тексты?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96519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ПОВЕСТВОВАТЕЛЬНЫЕ</a:t>
            </a:r>
          </a:p>
          <a:p>
            <a:pPr algn="ctr"/>
            <a:r>
              <a:rPr lang="ru-RU" b="0" i="1" dirty="0" smtClean="0">
                <a:latin typeface="Times New Roman" pitchFamily="18" charset="0"/>
                <a:cs typeface="Times New Roman" pitchFamily="18" charset="0"/>
              </a:rPr>
              <a:t>(рассказывается о том, что произошло)</a:t>
            </a:r>
            <a:endParaRPr lang="ru-RU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00298" y="3286124"/>
            <a:ext cx="4040188" cy="13573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 </a:t>
            </a:r>
            <a:r>
              <a:rPr lang="ru-RU" b="1" dirty="0" smtClean="0"/>
              <a:t>ТЕКСТЫ-РАССУЖДЕНИЯ 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(рассказывается о причинах явлений и событий)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29190" y="1428736"/>
            <a:ext cx="3929090" cy="135732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ОПИСАТЕЛЬНЫЕ</a:t>
            </a:r>
          </a:p>
          <a:p>
            <a:pPr algn="ctr"/>
            <a:r>
              <a:rPr lang="ru-RU" b="0" i="1" dirty="0" smtClean="0">
                <a:latin typeface="Times New Roman" pitchFamily="18" charset="0"/>
                <a:cs typeface="Times New Roman" pitchFamily="18" charset="0"/>
              </a:rPr>
              <a:t>(описываются люди, предметы, события, животные)</a:t>
            </a:r>
            <a:endParaRPr lang="ru-RU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7286644" y="4572007"/>
            <a:ext cx="1400156" cy="1554155"/>
          </a:xfrm>
        </p:spPr>
        <p:txBody>
          <a:bodyPr/>
          <a:lstStyle/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185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Сочинения других учеников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42844" y="1571612"/>
            <a:ext cx="4354544" cy="455455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 </a:t>
            </a:r>
            <a:r>
              <a:rPr lang="ru-RU" b="1" dirty="0" smtClean="0">
                <a:latin typeface="Monotype Corsiva" pitchFamily="66" charset="0"/>
              </a:rPr>
              <a:t>Как </a:t>
            </a:r>
            <a:r>
              <a:rPr lang="ru-RU" b="1" dirty="0">
                <a:latin typeface="Monotype Corsiva" pitchFamily="66" charset="0"/>
              </a:rPr>
              <a:t>я провела лето</a:t>
            </a:r>
            <a:r>
              <a:rPr lang="ru-RU" dirty="0">
                <a:latin typeface="Monotype Corsiva" pitchFamily="66" charset="0"/>
              </a:rPr>
              <a:t>.</a:t>
            </a:r>
          </a:p>
          <a:p>
            <a:pPr>
              <a:buNone/>
            </a:pPr>
            <a:r>
              <a:rPr lang="ru-RU" dirty="0">
                <a:latin typeface="Monotype Corsiva" pitchFamily="66" charset="0"/>
              </a:rPr>
              <a:t> </a:t>
            </a:r>
            <a:r>
              <a:rPr lang="ru-RU" dirty="0" smtClean="0">
                <a:latin typeface="Monotype Corsiva" pitchFamily="66" charset="0"/>
              </a:rPr>
              <a:t>            Большую </a:t>
            </a:r>
            <a:r>
              <a:rPr lang="ru-RU" dirty="0">
                <a:latin typeface="Monotype Corsiva" pitchFamily="66" charset="0"/>
              </a:rPr>
              <a:t>часть каникул я провела </a:t>
            </a:r>
            <a:r>
              <a:rPr lang="ru-RU" dirty="0" smtClean="0">
                <a:latin typeface="Monotype Corsiva" pitchFamily="66" charset="0"/>
              </a:rPr>
              <a:t>в городе</a:t>
            </a:r>
            <a:r>
              <a:rPr lang="ru-RU" dirty="0">
                <a:latin typeface="Monotype Corsiva" pitchFamily="66" charset="0"/>
              </a:rPr>
              <a:t>, иногда я ездила в деревню или на дачу. Однажды, когда мы возвращались с дачи, я увидела лисёнка. Он бежал в сторону реки, и мы остановились, чтобы разглядеть его. Но он испугался, сделал несколько шагов назад и стал ждать, когда мы уедем. А ещё этим летом мы всей семьёй ездили в аквапарк. Там я плавала в бассейнах и каталась на горках. Около одного бассейна была сцена. Мы смотрели представление и водное поло.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           Мне </a:t>
            </a:r>
            <a:r>
              <a:rPr lang="ru-RU" dirty="0">
                <a:latin typeface="Monotype Corsiva" pitchFamily="66" charset="0"/>
              </a:rPr>
              <a:t>понравилось отдыхать летом</a:t>
            </a:r>
            <a:r>
              <a:rPr lang="ru-RU" dirty="0" smtClean="0">
                <a:latin typeface="Monotype Corsiva" pitchFamily="66" charset="0"/>
              </a:rPr>
              <a:t>!</a:t>
            </a:r>
          </a:p>
          <a:p>
            <a:pPr>
              <a:buNone/>
            </a:pPr>
            <a:endParaRPr lang="ru-RU" dirty="0">
              <a:latin typeface="Monotype Corsiva" pitchFamily="66" charset="0"/>
            </a:endParaRPr>
          </a:p>
          <a:p>
            <a:pPr algn="r">
              <a:buNone/>
            </a:pPr>
            <a:r>
              <a:rPr lang="ru-RU" dirty="0">
                <a:latin typeface="Monotype Corsiva" pitchFamily="66" charset="0"/>
              </a:rPr>
              <a:t>Зубова Анна, </a:t>
            </a:r>
            <a:r>
              <a:rPr lang="ru-RU" dirty="0" smtClean="0">
                <a:latin typeface="Monotype Corsiva" pitchFamily="66" charset="0"/>
              </a:rPr>
              <a:t>4 </a:t>
            </a:r>
            <a:r>
              <a:rPr lang="ru-RU" dirty="0">
                <a:latin typeface="Monotype Corsiva" pitchFamily="66" charset="0"/>
              </a:rPr>
              <a:t>класс</a:t>
            </a:r>
          </a:p>
          <a:p>
            <a:endParaRPr lang="ru-RU" dirty="0">
              <a:latin typeface="Monotype Corsiva" pitchFamily="66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041775" cy="4625989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>
                <a:latin typeface="Monotype Corsiva" pitchFamily="66" charset="0"/>
              </a:rPr>
              <a:t>В «Звёздочке</a:t>
            </a:r>
            <a:r>
              <a:rPr lang="ru-RU" b="1" dirty="0" smtClean="0">
                <a:latin typeface="Monotype Corsiva" pitchFamily="66" charset="0"/>
              </a:rPr>
              <a:t>»</a:t>
            </a:r>
            <a:r>
              <a:rPr lang="ru-RU" b="1" dirty="0">
                <a:latin typeface="Monotype Corsiva" pitchFamily="66" charset="0"/>
              </a:rPr>
              <a:t> </a:t>
            </a: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>
                <a:latin typeface="Monotype Corsiva" pitchFamily="66" charset="0"/>
              </a:rPr>
              <a:t>Летом, в июле, я отдыхал в лагере «Звёздочка». Этот лагерь находится за рекой Волга. В «Звёздочке» было очень интересно и весело. Мы там купались, играли в футбол и в другие игры, смотрели концерты, а по вечерам ходили на дискотеку. Ездили на экскурсию в Йошкар-Олу, где посетили музей, любовались фонтанами и гуляли в роще. В лагере «Звёздочка» мне очень понравилось, и я хотел бы вернуться туда снова. Сергеев </a:t>
            </a:r>
            <a:endParaRPr lang="ru-RU" dirty="0" smtClean="0">
              <a:latin typeface="Monotype Corsiva" pitchFamily="66" charset="0"/>
            </a:endParaRPr>
          </a:p>
          <a:p>
            <a:pPr algn="ctr">
              <a:buNone/>
            </a:pPr>
            <a:endParaRPr lang="ru-RU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Анатолий</a:t>
            </a:r>
            <a:r>
              <a:rPr lang="ru-RU" dirty="0">
                <a:latin typeface="Monotype Corsiva" pitchFamily="66" charset="0"/>
              </a:rPr>
              <a:t>, ученик </a:t>
            </a:r>
            <a:r>
              <a:rPr lang="ru-RU" dirty="0" smtClean="0">
                <a:latin typeface="Monotype Corsiva" pitchFamily="66" charset="0"/>
              </a:rPr>
              <a:t>4 </a:t>
            </a:r>
            <a:r>
              <a:rPr lang="ru-RU" dirty="0">
                <a:latin typeface="Monotype Corsiva" pitchFamily="66" charset="0"/>
              </a:rPr>
              <a:t>класса</a:t>
            </a:r>
          </a:p>
        </p:txBody>
      </p:sp>
    </p:spTree>
    <p:custDataLst>
      <p:tags r:id="rId1"/>
    </p:custDataLst>
  </p:cSld>
  <p:clrMapOvr>
    <a:masterClrMapping/>
  </p:clrMapOvr>
  <p:transition advTm="558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7|1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3.9|1.7|2.1|2.2|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|1.5|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3|7.7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3.9|5.3|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6|3.4|2|4.1|1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9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3.2|4.2|2.4|2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3.6|5|5.1|4.8|4.9|5.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210</Words>
  <PresentationFormat>Экран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Русский язык</vt:lpstr>
      <vt:lpstr>Слайд 2</vt:lpstr>
      <vt:lpstr>Вспомни, где ты провел лето…</vt:lpstr>
      <vt:lpstr>А может ты был на море?</vt:lpstr>
      <vt:lpstr>Я рисую лето</vt:lpstr>
      <vt:lpstr>Попробуй и ты стать художником,</vt:lpstr>
      <vt:lpstr>Давай вспомним</vt:lpstr>
      <vt:lpstr> Какие бывают тексты? </vt:lpstr>
      <vt:lpstr>Сочинения других учеников</vt:lpstr>
      <vt:lpstr>Слайд 10</vt:lpstr>
      <vt:lpstr>Что нужно сделать, чтобы написать сочинение?</vt:lpstr>
      <vt:lpstr>Тебе понравилось твое сочинение?</vt:lpstr>
      <vt:lpstr>Молодец!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s.cherkashina</cp:lastModifiedBy>
  <cp:revision>12</cp:revision>
  <dcterms:modified xsi:type="dcterms:W3CDTF">2013-09-06T12:43:38Z</dcterms:modified>
</cp:coreProperties>
</file>