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9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2BCDF-B967-4411-9D0B-42BA5A1A1797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13BB-0177-4C19-B03C-4A49FE82F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0968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2BCDF-B967-4411-9D0B-42BA5A1A1797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13BB-0177-4C19-B03C-4A49FE82F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215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2BCDF-B967-4411-9D0B-42BA5A1A1797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13BB-0177-4C19-B03C-4A49FE82F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293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2BCDF-B967-4411-9D0B-42BA5A1A1797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13BB-0177-4C19-B03C-4A49FE82F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879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2BCDF-B967-4411-9D0B-42BA5A1A1797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13BB-0177-4C19-B03C-4A49FE82F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80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2BCDF-B967-4411-9D0B-42BA5A1A1797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13BB-0177-4C19-B03C-4A49FE82F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947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2BCDF-B967-4411-9D0B-42BA5A1A1797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13BB-0177-4C19-B03C-4A49FE82F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998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2BCDF-B967-4411-9D0B-42BA5A1A1797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13BB-0177-4C19-B03C-4A49FE82F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038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2BCDF-B967-4411-9D0B-42BA5A1A1797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13BB-0177-4C19-B03C-4A49FE82F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783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2BCDF-B967-4411-9D0B-42BA5A1A1797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13BB-0177-4C19-B03C-4A49FE82F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488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2BCDF-B967-4411-9D0B-42BA5A1A1797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13BB-0177-4C19-B03C-4A49FE82F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450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2BCDF-B967-4411-9D0B-42BA5A1A1797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913BB-0177-4C19-B03C-4A49FE82F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076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688023"/>
            <a:ext cx="10363200" cy="2387600"/>
          </a:xfrm>
        </p:spPr>
        <p:txBody>
          <a:bodyPr>
            <a:normAutofit/>
          </a:bodyPr>
          <a:lstStyle/>
          <a:p>
            <a:r>
              <a:rPr lang="ru-RU" sz="6600" b="1" i="1" dirty="0" smtClean="0">
                <a:solidFill>
                  <a:srgbClr val="FF0000"/>
                </a:solidFill>
              </a:rPr>
              <a:t>Как писать сочинение – повествование?</a:t>
            </a:r>
            <a:endParaRPr lang="ru-RU" sz="6600" b="1" i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749540" y="4526280"/>
            <a:ext cx="4175760" cy="77724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Давыдова О. Н.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724923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97180"/>
            <a:ext cx="7231380" cy="1325563"/>
          </a:xfr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Повествование 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80260"/>
            <a:ext cx="10515600" cy="5696903"/>
          </a:xfrm>
        </p:spPr>
        <p:txBody>
          <a:bodyPr/>
          <a:lstStyle/>
          <a:p>
            <a:pPr>
              <a:buFontTx/>
              <a:buChar char="-"/>
            </a:pPr>
            <a:r>
              <a:rPr lang="ru-RU" sz="3600" dirty="0" smtClean="0"/>
              <a:t>это текст, в котором происходит изображение событий или явлений, совершающихся не одновременно, друг за другом.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3200" i="1" dirty="0" smtClean="0">
                <a:solidFill>
                  <a:schemeClr val="accent4"/>
                </a:solidFill>
              </a:rPr>
              <a:t>Пример: </a:t>
            </a:r>
            <a:r>
              <a:rPr lang="ru-RU" sz="3200" i="1" dirty="0" smtClean="0">
                <a:solidFill>
                  <a:schemeClr val="tx1">
                    <a:lumMod val="95000"/>
                  </a:schemeClr>
                </a:solidFill>
              </a:rPr>
              <a:t>Пришёл, увидел, победил.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479448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48268"/>
            <a:ext cx="10515600" cy="1050878"/>
          </a:xfr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1. Начало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73707"/>
            <a:ext cx="10005060" cy="4129813"/>
          </a:xfr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ru-RU" dirty="0" smtClean="0"/>
              <a:t>Обращение к адресату</a:t>
            </a:r>
          </a:p>
          <a:p>
            <a:pPr marL="0" indent="0">
              <a:buNone/>
            </a:pPr>
            <a:r>
              <a:rPr lang="ru-RU" i="1" dirty="0" smtClean="0">
                <a:solidFill>
                  <a:schemeClr val="accent1"/>
                </a:solidFill>
              </a:rPr>
              <a:t>Знаете ли вы, что такое украинская ночь….</a:t>
            </a:r>
          </a:p>
          <a:p>
            <a:pPr>
              <a:buFontTx/>
              <a:buChar char="-"/>
            </a:pPr>
            <a:r>
              <a:rPr lang="ru-RU" dirty="0" smtClean="0"/>
              <a:t>Общая мысль рассказа</a:t>
            </a:r>
          </a:p>
          <a:p>
            <a:pPr marL="0" indent="0">
              <a:buNone/>
            </a:pPr>
            <a:r>
              <a:rPr lang="ru-RU" i="1" dirty="0" smtClean="0">
                <a:solidFill>
                  <a:schemeClr val="accent1"/>
                </a:solidFill>
              </a:rPr>
              <a:t>В наши смрадные дни даже в тиши песков никуда не уйти от гримас и болячек родной политики…</a:t>
            </a:r>
          </a:p>
          <a:p>
            <a:pPr>
              <a:buFontTx/>
              <a:buChar char="-"/>
            </a:pPr>
            <a:r>
              <a:rPr lang="ru-RU" dirty="0" smtClean="0"/>
              <a:t>Общепринятая истина, высказанная в форме афоризма</a:t>
            </a:r>
          </a:p>
          <a:p>
            <a:pPr marL="0" indent="0">
              <a:buNone/>
            </a:pPr>
            <a:r>
              <a:rPr lang="ru-RU" i="1" dirty="0" smtClean="0">
                <a:solidFill>
                  <a:schemeClr val="accent1"/>
                </a:solidFill>
              </a:rPr>
              <a:t>Тяжело порою быть русским человеком…</a:t>
            </a:r>
          </a:p>
          <a:p>
            <a:pPr>
              <a:buFontTx/>
              <a:buChar char="-"/>
            </a:pPr>
            <a:r>
              <a:rPr lang="ru-RU" dirty="0"/>
              <a:t>М</a:t>
            </a:r>
            <a:r>
              <a:rPr lang="ru-RU" dirty="0" smtClean="0"/>
              <a:t>есто, время, действующие лицо</a:t>
            </a:r>
          </a:p>
          <a:p>
            <a:pPr marL="0" indent="0">
              <a:buNone/>
            </a:pPr>
            <a:r>
              <a:rPr lang="ru-RU" i="1" dirty="0" smtClean="0">
                <a:solidFill>
                  <a:schemeClr val="accent1"/>
                </a:solidFill>
              </a:rPr>
              <a:t>В очень древние годы был в некотором незнатном царстве премудрый король по имени Доброхот…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9957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2. Середина повествования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600" dirty="0" smtClean="0"/>
              <a:t>Можно следовать по порядку, а можно начать с какого – </a:t>
            </a:r>
            <a:r>
              <a:rPr lang="ru-RU" sz="3600" dirty="0" err="1" smtClean="0"/>
              <a:t>нибудь</a:t>
            </a:r>
            <a:r>
              <a:rPr lang="ru-RU" sz="3600" dirty="0" smtClean="0"/>
              <a:t> интересного момента, яркого, которое было не в </a:t>
            </a:r>
            <a:r>
              <a:rPr lang="ru-RU" sz="3600" dirty="0" smtClean="0"/>
              <a:t>начале, </a:t>
            </a:r>
            <a:r>
              <a:rPr lang="ru-RU" sz="3600" dirty="0" smtClean="0"/>
              <a:t>а в середине или конце события.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3600" b="1" dirty="0" smtClean="0">
                <a:solidFill>
                  <a:schemeClr val="accent4"/>
                </a:solidFill>
              </a:rPr>
              <a:t>Лучше «нагнетать» степень заинтересованности!!!</a:t>
            </a:r>
            <a:endParaRPr lang="ru-RU" sz="36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306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3. Конец повествования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с</a:t>
            </a:r>
            <a:r>
              <a:rPr lang="ru-RU" sz="4000" dirty="0" smtClean="0"/>
              <a:t>одержит </a:t>
            </a:r>
            <a:r>
              <a:rPr lang="ru-RU" sz="4000" dirty="0" smtClean="0"/>
              <a:t>развязку </a:t>
            </a:r>
            <a:r>
              <a:rPr lang="ru-RU" sz="4000" dirty="0" smtClean="0"/>
              <a:t>истории;</a:t>
            </a:r>
            <a:endParaRPr lang="ru-RU" sz="4000" dirty="0" smtClean="0"/>
          </a:p>
          <a:p>
            <a:r>
              <a:rPr lang="ru-RU" sz="4000" dirty="0"/>
              <a:t>д</a:t>
            </a:r>
            <a:r>
              <a:rPr lang="ru-RU" sz="4000" dirty="0" smtClean="0"/>
              <a:t>олжна </a:t>
            </a:r>
            <a:r>
              <a:rPr lang="ru-RU" sz="4000" dirty="0" smtClean="0"/>
              <a:t>соответствовать началу и </a:t>
            </a:r>
            <a:r>
              <a:rPr lang="ru-RU" sz="4000" dirty="0" smtClean="0"/>
              <a:t>середине;</a:t>
            </a:r>
            <a:endParaRPr lang="ru-RU" sz="4000" dirty="0" smtClean="0"/>
          </a:p>
          <a:p>
            <a:r>
              <a:rPr lang="ru-RU" sz="4000" dirty="0"/>
              <a:t>п</a:t>
            </a:r>
            <a:r>
              <a:rPr lang="ru-RU" sz="4000" dirty="0" smtClean="0"/>
              <a:t>осле </a:t>
            </a:r>
            <a:r>
              <a:rPr lang="ru-RU" sz="4000" dirty="0" smtClean="0"/>
              <a:t>может следовать «нравственная мысль» или вывод из всего повествования.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203937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Основные правила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75440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3600" dirty="0" smtClean="0"/>
              <a:t>Простота.</a:t>
            </a:r>
            <a:endParaRPr lang="ru-RU" sz="3600" dirty="0" smtClean="0"/>
          </a:p>
          <a:p>
            <a:pPr marL="514350" indent="-514350">
              <a:buAutoNum type="arabicPeriod"/>
            </a:pPr>
            <a:r>
              <a:rPr lang="ru-RU" sz="3600" dirty="0" smtClean="0"/>
              <a:t>Ясность.</a:t>
            </a:r>
            <a:endParaRPr lang="ru-RU" sz="3600" dirty="0" smtClean="0"/>
          </a:p>
          <a:p>
            <a:pPr marL="514350" indent="-514350">
              <a:buAutoNum type="arabicPeriod"/>
            </a:pPr>
            <a:r>
              <a:rPr lang="ru-RU" sz="3600" dirty="0" smtClean="0"/>
              <a:t>Краткость.</a:t>
            </a:r>
            <a:endParaRPr lang="ru-RU" sz="3600" dirty="0" smtClean="0"/>
          </a:p>
          <a:p>
            <a:pPr marL="514350" indent="-514350">
              <a:buAutoNum type="arabicPeriod"/>
            </a:pPr>
            <a:r>
              <a:rPr lang="ru-RU" sz="3600" dirty="0" smtClean="0"/>
              <a:t>Правдоподобие.</a:t>
            </a:r>
            <a:endParaRPr lang="ru-RU" sz="3600" dirty="0" smtClean="0"/>
          </a:p>
          <a:p>
            <a:pPr marL="514350" indent="-514350">
              <a:buAutoNum type="arabicPeriod"/>
            </a:pPr>
            <a:r>
              <a:rPr lang="ru-RU" sz="3600" dirty="0" smtClean="0"/>
              <a:t>Постепенное нарастание «интереса» до кульминации и развязки в заключении.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204889334"/>
      </p:ext>
    </p:extLst>
  </p:cSld>
  <p:clrMapOvr>
    <a:masterClrMapping/>
  </p:clrMapOvr>
</p:sld>
</file>

<file path=ppt/theme/theme1.xml><?xml version="1.0" encoding="utf-8"?>
<a:theme xmlns:a="http://schemas.openxmlformats.org/drawingml/2006/main" name="shablon70">
  <a:themeElements>
    <a:clrScheme name="Настроювані 1">
      <a:dk1>
        <a:srgbClr val="FFFFFF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shablon70</Template>
  <TotalTime>30</TotalTime>
  <Words>199</Words>
  <Application>Microsoft Office PowerPoint</Application>
  <PresentationFormat>Широкоэкранный</PresentationFormat>
  <Paragraphs>29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shablon70</vt:lpstr>
      <vt:lpstr>Как писать сочинение – повествование?</vt:lpstr>
      <vt:lpstr>Повествование </vt:lpstr>
      <vt:lpstr>1. Начало </vt:lpstr>
      <vt:lpstr>2. Середина повествования</vt:lpstr>
      <vt:lpstr>3. Конец повествования</vt:lpstr>
      <vt:lpstr>Основные правила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Повествование </dc:title>
  <dc:creator>Ольга</dc:creator>
  <cp:lastModifiedBy>Олдьга</cp:lastModifiedBy>
  <cp:revision>4</cp:revision>
  <dcterms:created xsi:type="dcterms:W3CDTF">2014-12-04T12:31:58Z</dcterms:created>
  <dcterms:modified xsi:type="dcterms:W3CDTF">2015-11-24T12:16:38Z</dcterms:modified>
</cp:coreProperties>
</file>