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6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21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29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7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0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4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9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3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78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8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5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2BCDF-B967-4411-9D0B-42BA5A1A1797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13BB-0177-4C19-B03C-4A49FE82F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88023"/>
            <a:ext cx="10363200" cy="23876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Как писать сочинение – повествование?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49540" y="4526280"/>
            <a:ext cx="4175760" cy="7772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Давыдова О. Н.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2492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7180"/>
            <a:ext cx="7231380" cy="1325563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Повествование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80260"/>
            <a:ext cx="10515600" cy="569690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3600" dirty="0" smtClean="0"/>
              <a:t>это текст, в котором происходит изображение событий или явлений, совершающихся не одновременно, друг за другом.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accent4"/>
                </a:solidFill>
              </a:rPr>
              <a:t>Пример: </a:t>
            </a:r>
            <a:r>
              <a:rPr lang="ru-RU" sz="3200" i="1" dirty="0" smtClean="0">
                <a:solidFill>
                  <a:schemeClr val="tx1">
                    <a:lumMod val="95000"/>
                  </a:schemeClr>
                </a:solidFill>
              </a:rPr>
              <a:t>Пришёл, увидел, победил.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7944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8268"/>
            <a:ext cx="10515600" cy="1050878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 Начало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3707"/>
            <a:ext cx="10005060" cy="4129813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Обращение к адресату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Знаете ли вы, что такое украинская ночь….</a:t>
            </a:r>
          </a:p>
          <a:p>
            <a:pPr>
              <a:buFontTx/>
              <a:buChar char="-"/>
            </a:pPr>
            <a:r>
              <a:rPr lang="ru-RU" dirty="0" smtClean="0"/>
              <a:t>Общая мысль рассказа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В наши смрадные дни даже в тиши песков никуда не уйти от гримас и болячек родной политики…</a:t>
            </a:r>
          </a:p>
          <a:p>
            <a:pPr>
              <a:buFontTx/>
              <a:buChar char="-"/>
            </a:pPr>
            <a:r>
              <a:rPr lang="ru-RU" dirty="0" smtClean="0"/>
              <a:t>Общепринятая истина, высказанная в форме афоризма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Тяжело порою быть русским человеком…</a:t>
            </a:r>
          </a:p>
          <a:p>
            <a:pPr>
              <a:buFontTx/>
              <a:buChar char="-"/>
            </a:pPr>
            <a:r>
              <a:rPr lang="ru-RU" dirty="0"/>
              <a:t>М</a:t>
            </a:r>
            <a:r>
              <a:rPr lang="ru-RU" dirty="0" smtClean="0"/>
              <a:t>есто, время, действующие лицо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В очень древние годы был в некотором незнатном царстве премудрый король по имени Доброхот…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95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2. Середина повествования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Можно следовать по порядку, а можно начать с какого – </a:t>
            </a:r>
            <a:r>
              <a:rPr lang="ru-RU" sz="3600" dirty="0" err="1" smtClean="0"/>
              <a:t>нибудь</a:t>
            </a:r>
            <a:r>
              <a:rPr lang="ru-RU" sz="3600" dirty="0" smtClean="0"/>
              <a:t> интересного момента, яркого, которое было не в </a:t>
            </a:r>
            <a:r>
              <a:rPr lang="ru-RU" sz="3600" dirty="0" smtClean="0"/>
              <a:t>начале, </a:t>
            </a:r>
            <a:r>
              <a:rPr lang="ru-RU" sz="3600" dirty="0" smtClean="0"/>
              <a:t>а в середине или конце события.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4"/>
                </a:solidFill>
              </a:rPr>
              <a:t>Лучше «нагнетать» степень заинтересованности!!!</a:t>
            </a:r>
            <a:endParaRPr lang="ru-RU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0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3. Конец повествования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</a:t>
            </a:r>
            <a:r>
              <a:rPr lang="ru-RU" sz="4000" dirty="0" smtClean="0"/>
              <a:t>одержит </a:t>
            </a:r>
            <a:r>
              <a:rPr lang="ru-RU" sz="4000" dirty="0" smtClean="0"/>
              <a:t>развязку </a:t>
            </a:r>
            <a:r>
              <a:rPr lang="ru-RU" sz="4000" dirty="0" smtClean="0"/>
              <a:t>истории;</a:t>
            </a:r>
            <a:endParaRPr lang="ru-RU" sz="4000" dirty="0" smtClean="0"/>
          </a:p>
          <a:p>
            <a:r>
              <a:rPr lang="ru-RU" sz="4000" dirty="0"/>
              <a:t>д</a:t>
            </a:r>
            <a:r>
              <a:rPr lang="ru-RU" sz="4000" dirty="0" smtClean="0"/>
              <a:t>олжна </a:t>
            </a:r>
            <a:r>
              <a:rPr lang="ru-RU" sz="4000" dirty="0" smtClean="0"/>
              <a:t>соответствовать началу и </a:t>
            </a:r>
            <a:r>
              <a:rPr lang="ru-RU" sz="4000" dirty="0" smtClean="0"/>
              <a:t>середине;</a:t>
            </a:r>
            <a:endParaRPr lang="ru-RU" sz="4000" dirty="0" smtClean="0"/>
          </a:p>
          <a:p>
            <a:r>
              <a:rPr lang="ru-RU" sz="4000" dirty="0"/>
              <a:t>п</a:t>
            </a:r>
            <a:r>
              <a:rPr lang="ru-RU" sz="4000" dirty="0" smtClean="0"/>
              <a:t>осле </a:t>
            </a:r>
            <a:r>
              <a:rPr lang="ru-RU" sz="4000" dirty="0" smtClean="0"/>
              <a:t>может следовать «нравственная мысль» или вывод из всего повествования.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0393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Основные правила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5440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Простота.</a:t>
            </a:r>
            <a:endParaRPr lang="ru-RU" sz="3600" dirty="0" smtClean="0"/>
          </a:p>
          <a:p>
            <a:pPr marL="514350" indent="-514350">
              <a:buAutoNum type="arabicPeriod"/>
            </a:pPr>
            <a:r>
              <a:rPr lang="ru-RU" sz="3600" dirty="0" smtClean="0"/>
              <a:t>Ясность.</a:t>
            </a:r>
            <a:endParaRPr lang="ru-RU" sz="3600" dirty="0" smtClean="0"/>
          </a:p>
          <a:p>
            <a:pPr marL="514350" indent="-514350">
              <a:buAutoNum type="arabicPeriod"/>
            </a:pPr>
            <a:r>
              <a:rPr lang="ru-RU" sz="3600" dirty="0" smtClean="0"/>
              <a:t>Краткость.</a:t>
            </a:r>
            <a:endParaRPr lang="ru-RU" sz="3600" dirty="0" smtClean="0"/>
          </a:p>
          <a:p>
            <a:pPr marL="514350" indent="-514350">
              <a:buAutoNum type="arabicPeriod"/>
            </a:pPr>
            <a:r>
              <a:rPr lang="ru-RU" sz="3600" dirty="0" smtClean="0"/>
              <a:t>Правдоподобие.</a:t>
            </a:r>
            <a:endParaRPr lang="ru-RU" sz="3600" dirty="0" smtClean="0"/>
          </a:p>
          <a:p>
            <a:pPr marL="514350" indent="-514350">
              <a:buAutoNum type="arabicPeriod"/>
            </a:pPr>
            <a:r>
              <a:rPr lang="ru-RU" sz="3600" dirty="0" smtClean="0"/>
              <a:t>Постепенное нарастание «интереса» до кульминации и развязки в заключении.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04889334"/>
      </p:ext>
    </p:extLst>
  </p:cSld>
  <p:clrMapOvr>
    <a:masterClrMapping/>
  </p:clrMapOvr>
</p:sld>
</file>

<file path=ppt/theme/theme1.xml><?xml version="1.0" encoding="utf-8"?>
<a:theme xmlns:a="http://schemas.openxmlformats.org/drawingml/2006/main" name="shablon70">
  <a:themeElements>
    <a:clrScheme name="Настроювані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shablon70</Template>
  <TotalTime>30</TotalTime>
  <Words>199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shablon70</vt:lpstr>
      <vt:lpstr>Как писать сочинение – повествование?</vt:lpstr>
      <vt:lpstr>Повествование </vt:lpstr>
      <vt:lpstr>1. Начало </vt:lpstr>
      <vt:lpstr>2. Середина повествования</vt:lpstr>
      <vt:lpstr>3. Конец повествования</vt:lpstr>
      <vt:lpstr>Основные правила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Повествование </dc:title>
  <dc:creator>Ольга</dc:creator>
  <cp:lastModifiedBy>Олдьга</cp:lastModifiedBy>
  <cp:revision>4</cp:revision>
  <dcterms:created xsi:type="dcterms:W3CDTF">2014-12-04T12:31:58Z</dcterms:created>
  <dcterms:modified xsi:type="dcterms:W3CDTF">2015-11-24T12:16:38Z</dcterms:modified>
</cp:coreProperties>
</file>