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7;&#1090;&#1080;&#1093;&#1080;%20&#1052;&#1072;&#1085;&#1076;&#1077;&#1083;&#1100;&#1096;&#1090;&#1072;&#1084;&#1072;\Osip-Mandel_shtam-Eto-kakaya-ulica(super-mp3.com)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57;&#1090;&#1080;&#1093;&#1080;%20&#1052;&#1072;&#1085;&#1076;&#1077;&#1083;&#1100;&#1096;&#1090;&#1072;&#1084;&#1072;\Osip-Mandel_shtam-Ya-dolzhen-zhit_-hotya-ya-dvazhdy-umer-1935(super-mp3.com)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" TargetMode="External"/><Relationship Id="rId2" Type="http://schemas.openxmlformats.org/officeDocument/2006/relationships/hyperlink" Target="http://super-mp3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images" TargetMode="External"/><Relationship Id="rId4" Type="http://schemas.openxmlformats.org/officeDocument/2006/relationships/hyperlink" Target="http://7iskusstv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29600" cy="2971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mtClean="0">
                <a:solidFill>
                  <a:schemeClr val="accent4">
                    <a:lumMod val="50000"/>
                  </a:schemeClr>
                </a:solidFill>
              </a:rPr>
              <a:t>Воронежские тетради»</a:t>
            </a:r>
            <a:br>
              <a:rPr lang="ru-RU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Осипа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мандельштама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331698"/>
            <a:ext cx="7929618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выполнила Сумина Татьяна Викторовна,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 русского языка и литературы МКОУ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Новотроицкой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Воронежской области.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Ссылка 1934 года.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2" descr="http://img1.liveinternet.ru/images/attach/c/1/50/53/50053807_kolc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571612"/>
            <a:ext cx="3714750" cy="3286125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1600201"/>
            <a:ext cx="4400552" cy="1900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Ссылка в Воронеж продолжалась около трёх лет, её результатом стали «Воронежские тетради».</a:t>
            </a:r>
            <a:endParaRPr lang="ru-RU" sz="2400" dirty="0"/>
          </a:p>
        </p:txBody>
      </p:sp>
      <p:pic>
        <p:nvPicPr>
          <p:cNvPr id="4098" name="Picture 2" descr="http://www.libex.ru/dimg/5d50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04249">
            <a:off x="3643679" y="2624682"/>
            <a:ext cx="2793489" cy="479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214290"/>
            <a:ext cx="4038600" cy="635796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900" dirty="0" smtClean="0"/>
              <a:t>Так случилось, что самый хрупкий из поэтов, отнюдь не богатырь, написал стихотворение против Сталина, против тоталитаризма. О. Мандельштам и ранее бывал в Воронеже еще в 1919 году.</a:t>
            </a:r>
          </a:p>
          <a:p>
            <a:pPr algn="ctr">
              <a:buFont typeface="Wingdings" pitchFamily="2" charset="2"/>
              <a:buChar char="Ø"/>
            </a:pPr>
            <a:r>
              <a:rPr lang="ru-RU" sz="2900" dirty="0" smtClean="0"/>
              <a:t> Основанием для этого – напечатанные статьи Мандельштама в журнале «Сирена», издававшимся в Воронеже поэтами-имажинистами под редакцией Владимира Нарбута; в № 4 и № 5 была напечатана статья О. Мандельштама «Утро акмеизма». В этих же номерах журнала «Сирена» были напечатаны стихи Есенина, Александра Блока, Андрея Белого, Валерия Брюсова.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Осип Мандельштам. Фото 1934 г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290"/>
            <a:ext cx="4143404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lit.1september.ru/2003/42/5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57625" cy="35004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4810" y="571481"/>
            <a:ext cx="45720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Редакция журнала «Сирена» находилась в Воронеже в доме № 44 по Проспекту Революции. Приехав в Воронеж, Осип Мандельштам и его супруга, Надежда Яковлевна, скитались по частным квартирам.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 наступлением холодов </a:t>
            </a:r>
            <a:r>
              <a:rPr lang="ru-RU" sz="2000" dirty="0" err="1" smtClean="0"/>
              <a:t>Мандельштамы</a:t>
            </a:r>
            <a:r>
              <a:rPr lang="ru-RU" sz="2000" dirty="0" smtClean="0"/>
              <a:t> поселились на 2-ой Линейной улице, теперь это улица Швейников, дом 4б. Дом этот сохранился, эта улица маленькая, узкая и кривая, и дом располагался ниже, гораздо ниже улицы, как бы в яме, по этому поводу Мандельштам написал стихи «Это какая улица…»</a:t>
            </a:r>
          </a:p>
        </p:txBody>
      </p:sp>
      <p:pic>
        <p:nvPicPr>
          <p:cNvPr id="5" name="Osip-Mandel_shtam-Eto-kakaya-ulica(super-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5500702"/>
            <a:ext cx="304800" cy="304800"/>
          </a:xfrm>
          <a:prstGeom prst="rect">
            <a:avLst/>
          </a:prstGeom>
        </p:spPr>
      </p:pic>
      <p:pic>
        <p:nvPicPr>
          <p:cNvPr id="3078" name="Picture 6" descr="http://www.vrn.kp.ru/f/3/image/61/40/45406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000372"/>
            <a:ext cx="3810000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335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25003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еще один из воронежских адресов Мандельштама. Ул. Фридриха Энгельса, д. 13. Это были одни из наиболее благоустроенных квартир Мандельштама. </a:t>
            </a:r>
          </a:p>
          <a:p>
            <a:endParaRPr lang="ru-RU" dirty="0" smtClean="0"/>
          </a:p>
          <a:p>
            <a:r>
              <a:rPr lang="ru-RU" dirty="0" smtClean="0"/>
              <a:t>На этом доме, к 100-летию Осипа Мандельштама была сооружена мемориальная доска. Возможность возникла ввиду того, что научные сотрудники Воронежского университета передали свой гонорар на изготовление мемориальной доски.</a:t>
            </a:r>
            <a:endParaRPr lang="ru-RU" dirty="0"/>
          </a:p>
        </p:txBody>
      </p:sp>
      <p:pic>
        <p:nvPicPr>
          <p:cNvPr id="3" name="Picture 2" descr="http://www.sakharov.center/asfcd/pam/photos/photo_big/101006P000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3357586" cy="4714908"/>
          </a:xfrm>
          <a:prstGeom prst="rect">
            <a:avLst/>
          </a:prstGeom>
          <a:noFill/>
        </p:spPr>
      </p:pic>
      <p:pic>
        <p:nvPicPr>
          <p:cNvPr id="4" name="Picture 4" descr="http://www.kp.kg/f/3/image/65/40/4540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76" y="2071654"/>
            <a:ext cx="342902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книге «Воронежские тетради» несколько ключевых тем: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1.Тема Воронежа </a:t>
            </a:r>
            <a:r>
              <a:rPr lang="ru-RU" dirty="0" smtClean="0"/>
              <a:t>(Даётся характеристика города, своего состояния в нем. Связана  с темой несвободы с одной стороны, с истории, Кольцова, свободы с другой стороны):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Наушнички</a:t>
            </a:r>
            <a:r>
              <a:rPr lang="ru-RU" dirty="0" smtClean="0"/>
              <a:t>, наушники мои!»</a:t>
            </a:r>
          </a:p>
          <a:p>
            <a:pPr>
              <a:buNone/>
            </a:pPr>
            <a:r>
              <a:rPr lang="ru-RU" dirty="0" smtClean="0"/>
              <a:t>«Я около Кольцова...»</a:t>
            </a:r>
          </a:p>
          <a:p>
            <a:pPr>
              <a:buNone/>
            </a:pPr>
            <a:r>
              <a:rPr lang="ru-RU" dirty="0" smtClean="0"/>
              <a:t>«Я должен жить, хотя я дважды умер…»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2. Шуточные стихи, характеризующие Воронеж:</a:t>
            </a:r>
          </a:p>
          <a:p>
            <a:pPr>
              <a:buNone/>
            </a:pPr>
            <a:r>
              <a:rPr lang="ru-RU" dirty="0" smtClean="0"/>
              <a:t>«Это какая улица</a:t>
            </a:r>
            <a:r>
              <a:rPr lang="ru-RU" b="1" dirty="0" smtClean="0"/>
              <a:t> - </a:t>
            </a:r>
            <a:r>
              <a:rPr lang="ru-RU" dirty="0" err="1" smtClean="0"/>
              <a:t>улица</a:t>
            </a:r>
            <a:r>
              <a:rPr lang="ru-RU" dirty="0" smtClean="0"/>
              <a:t> Мандельштама ..."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Osip-Mandel_shtam-Ya-dolzhen-zhit_-hotya-ya-dvazhdy-umer-1935(super-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286644" y="421481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13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Мандельштам неожиданно пишет стихи, от которых он отошёл, </a:t>
            </a:r>
            <a:r>
              <a:rPr lang="ru-RU" b="1" dirty="0" smtClean="0"/>
              <a:t>обращается к античности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Возвращаясь к прежним темам, он словно хотел сказать: «Я не изменился, делайте, что хотите!»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Тема свободы. </a:t>
            </a:r>
            <a:r>
              <a:rPr lang="ru-RU" dirty="0" smtClean="0"/>
              <a:t>Человек свободен не смотря ни на что. Его моно изолировать, заточить, сослать. Но добиться смирения физическим путём нельзя.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Источники: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http://super-mp3.com/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http://www.stihi.ru/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http://7iskusstv.com/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https://yandex.ru/images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235</Words>
  <PresentationFormat>Экран (4:3)</PresentationFormat>
  <Paragraphs>29</Paragraphs>
  <Slides>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«Воронежские тетради»  Осипа мандельштама.</vt:lpstr>
      <vt:lpstr>Ссылка 1934 года.</vt:lpstr>
      <vt:lpstr>Слайд 3</vt:lpstr>
      <vt:lpstr>Слайд 4</vt:lpstr>
      <vt:lpstr>Слайд 5</vt:lpstr>
      <vt:lpstr>В книге «Воронежские тетради» несколько ключевых тем:</vt:lpstr>
      <vt:lpstr>Слайд 7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сумины</dc:creator>
  <cp:lastModifiedBy>сумины</cp:lastModifiedBy>
  <cp:revision>16</cp:revision>
  <dcterms:created xsi:type="dcterms:W3CDTF">2016-01-07T17:20:43Z</dcterms:created>
  <dcterms:modified xsi:type="dcterms:W3CDTF">2016-01-08T12:10:48Z</dcterms:modified>
</cp:coreProperties>
</file>