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556793"/>
            <a:ext cx="9144000" cy="3816424"/>
          </a:xfrm>
        </p:spPr>
        <p:txBody>
          <a:bodyPr>
            <a:noAutofit/>
          </a:bodyPr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5666402"/>
            <a:ext cx="9144000" cy="1196752"/>
          </a:xfrm>
        </p:spPr>
        <p:txBody>
          <a:bodyPr>
            <a:normAutofit/>
          </a:bodyPr>
          <a:lstStyle>
            <a:lvl1pPr marL="0" indent="0" algn="ctr">
              <a:buNone/>
              <a:defRPr sz="6000" b="0">
                <a:solidFill>
                  <a:schemeClr val="bg1"/>
                </a:solidFill>
                <a:latin typeface="Mistral" pitchFamily="66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4C71EC6-210F-42DE-9C53-41977AD35B3D}" type="datetimeFigureOut">
              <a:rPr lang="ru-RU" smtClean="0"/>
              <a:t>09.01.2016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4C71EC6-210F-42DE-9C53-41977AD35B3D}" type="datetimeFigureOut">
              <a:rPr lang="ru-RU" smtClean="0"/>
              <a:t>09.01.2016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4C71EC6-210F-42DE-9C53-41977AD35B3D}" type="datetimeFigureOut">
              <a:rPr lang="ru-RU" smtClean="0"/>
              <a:t>09.01.2016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4C71EC6-210F-42DE-9C53-41977AD35B3D}" type="datetimeFigureOut">
              <a:rPr lang="ru-RU" smtClean="0"/>
              <a:t>09.01.2016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4C71EC6-210F-42DE-9C53-41977AD35B3D}" type="datetimeFigureOut">
              <a:rPr lang="ru-RU" smtClean="0"/>
              <a:t>09.01.2016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4C71EC6-210F-42DE-9C53-41977AD35B3D}" type="datetimeFigureOut">
              <a:rPr lang="ru-RU" smtClean="0"/>
              <a:t>09.01.2016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4C71EC6-210F-42DE-9C53-41977AD35B3D}" type="datetimeFigureOut">
              <a:rPr lang="ru-RU" smtClean="0"/>
              <a:t>09.01.2016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4C71EC6-210F-42DE-9C53-41977AD35B3D}" type="datetimeFigureOut">
              <a:rPr lang="ru-RU" smtClean="0"/>
              <a:t>09.01.2016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4C71EC6-210F-42DE-9C53-41977AD35B3D}" type="datetimeFigureOut">
              <a:rPr lang="ru-RU" smtClean="0"/>
              <a:t>09.01.2016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4C71EC6-210F-42DE-9C53-41977AD35B3D}" type="datetimeFigureOut">
              <a:rPr lang="ru-RU" smtClean="0"/>
              <a:t>09.01.2016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1"/>
          <p:cNvSpPr txBox="1">
            <a:spLocks/>
          </p:cNvSpPr>
          <p:nvPr/>
        </p:nvSpPr>
        <p:spPr>
          <a:xfrm>
            <a:off x="323528" y="260648"/>
            <a:ext cx="8496944" cy="6264696"/>
          </a:xfrm>
          <a:prstGeom prst="roundRect">
            <a:avLst>
              <a:gd name="adj" fmla="val 12976"/>
            </a:avLst>
          </a:prstGeom>
          <a:solidFill>
            <a:schemeClr val="bg1">
              <a:alpha val="77000"/>
            </a:schemeClr>
          </a:solidFill>
          <a:ln w="38100">
            <a:solidFill>
              <a:srgbClr val="0000CC"/>
            </a:solidFill>
          </a:ln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49694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23528" y="1412776"/>
            <a:ext cx="8496944" cy="51125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467544" y="1412776"/>
            <a:ext cx="8208912" cy="0"/>
          </a:xfrm>
          <a:prstGeom prst="line">
            <a:avLst/>
          </a:prstGeom>
          <a:ln w="38100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рямоугольник 10"/>
          <p:cNvSpPr/>
          <p:nvPr/>
        </p:nvSpPr>
        <p:spPr>
          <a:xfrm>
            <a:off x="0" y="6438527"/>
            <a:ext cx="2051720" cy="461665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400" b="1" kern="1200" cap="none" spc="0" dirty="0" smtClean="0">
                <a:ln w="50800"/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stral" pitchFamily="66" charset="0"/>
                <a:ea typeface="+mn-ea"/>
                <a:cs typeface="+mn-cs"/>
              </a:rPr>
              <a:t>Е.В.Акчурина</a:t>
            </a:r>
            <a:endParaRPr lang="ru-RU" sz="2400" b="1" kern="1200" cap="none" spc="0" dirty="0">
              <a:ln w="50800"/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stral" pitchFamily="66" charset="0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0000CC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Courier New" pitchFamily="49" charset="0"/>
          <a:ea typeface="+mj-ea"/>
          <a:cs typeface="Courier New" pitchFamily="49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600" b="1" kern="1200">
          <a:solidFill>
            <a:srgbClr val="0000CC"/>
          </a:solidFill>
          <a:latin typeface="Courier New" pitchFamily="49" charset="0"/>
          <a:ea typeface="+mn-ea"/>
          <a:cs typeface="Courier New" pitchFamily="49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3600" b="1" kern="1200">
          <a:solidFill>
            <a:srgbClr val="0000CC"/>
          </a:solidFill>
          <a:latin typeface="Courier New" pitchFamily="49" charset="0"/>
          <a:ea typeface="+mn-ea"/>
          <a:cs typeface="Courier New" pitchFamily="49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3600" b="1" kern="1200">
          <a:solidFill>
            <a:srgbClr val="0000CC"/>
          </a:solidFill>
          <a:latin typeface="Courier New" pitchFamily="49" charset="0"/>
          <a:ea typeface="+mn-ea"/>
          <a:cs typeface="Courier New" pitchFamily="49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3600" b="1" kern="1200">
          <a:solidFill>
            <a:srgbClr val="0000CC"/>
          </a:solidFill>
          <a:latin typeface="Courier New" pitchFamily="49" charset="0"/>
          <a:ea typeface="+mn-ea"/>
          <a:cs typeface="Courier New" pitchFamily="49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3600" b="1" kern="1200">
          <a:solidFill>
            <a:srgbClr val="0000CC"/>
          </a:solidFill>
          <a:latin typeface="Courier New" pitchFamily="49" charset="0"/>
          <a:ea typeface="+mn-ea"/>
          <a:cs typeface="Courier New" pitchFamily="49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r>
              <a:rPr lang="ru-RU" sz="8000" dirty="0" smtClean="0"/>
              <a:t>Название презентации</a:t>
            </a:r>
            <a:endParaRPr lang="ru-RU" sz="8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Автор презентации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193421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Заголовок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mtClean="0"/>
              <a:t>Текст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387656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11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Тема11</Template>
  <TotalTime>1</TotalTime>
  <Words>6</Words>
  <Application>Microsoft Office PowerPoint</Application>
  <PresentationFormat>Экран (4:3)</PresentationFormat>
  <Paragraphs>4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Тема11</vt:lpstr>
      <vt:lpstr>Название презентации</vt:lpstr>
      <vt:lpstr>Заголовок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SAMSUNG</dc:creator>
  <cp:lastModifiedBy>SAMSUNG</cp:lastModifiedBy>
  <cp:revision>5</cp:revision>
  <dcterms:created xsi:type="dcterms:W3CDTF">2016-01-08T18:04:55Z</dcterms:created>
  <dcterms:modified xsi:type="dcterms:W3CDTF">2016-01-09T05:36:42Z</dcterms:modified>
</cp:coreProperties>
</file>