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00CC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029"/>
            <a:ext cx="9144000" cy="6861029"/>
          </a:xfrm>
        </p:spPr>
        <p:txBody>
          <a:bodyPr/>
          <a:lstStyle/>
          <a:p>
            <a:r>
              <a:rPr lang="ru-RU" sz="8000" dirty="0" smtClean="0"/>
              <a:t>Название презентации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9144000" cy="1633954"/>
          </a:xfrm>
        </p:spPr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Тема12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2016-01-09T05:37:18Z</dcterms:modified>
</cp:coreProperties>
</file>