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accent3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accent3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accent3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accent3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chemeClr val="accent3">
              <a:lumMod val="50000"/>
            </a:schemeClr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Название презентации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8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Тема14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2016-01-09T05:34:33Z</dcterms:modified>
</cp:coreProperties>
</file>