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6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6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6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6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chemeClr val="accent6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10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Тема19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6</cp:revision>
  <dcterms:created xsi:type="dcterms:W3CDTF">2016-01-08T18:04:55Z</dcterms:created>
  <dcterms:modified xsi:type="dcterms:W3CDTF">2016-01-09T05:39:04Z</dcterms:modified>
</cp:coreProperties>
</file>