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2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B4C71EC6-210F-42DE-9C53-41977AD35B3D}" type="datetimeFigureOut">
              <a:rPr lang="ru-RU" smtClean="0"/>
              <a:t>09.01.2016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09.01.2016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09.01.2016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09.01.2016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95" name="Title 94"/>
          <p:cNvSpPr>
            <a:spLocks noGrp="1"/>
          </p:cNvSpPr>
          <p:nvPr>
            <p:ph type="title"/>
          </p:nvPr>
        </p:nvSpPr>
        <p:spPr>
          <a:xfrm>
            <a:off x="457200" y="4463568"/>
            <a:ext cx="8305800" cy="1143000"/>
          </a:xfrm>
        </p:spPr>
        <p:txBody>
          <a:bodyPr/>
          <a:lstStyle/>
          <a:p>
            <a:r>
              <a:rPr lang="ru-RU" smtClean="0"/>
              <a:t>Образец заголовка</a:t>
            </a:r>
            <a:endParaRPr lang="en-US"/>
          </a:p>
        </p:txBody>
      </p:sp>
      <p:sp>
        <p:nvSpPr>
          <p:cNvPr id="2" name="Date Placeholder 1"/>
          <p:cNvSpPr>
            <a:spLocks noGrp="1"/>
          </p:cNvSpPr>
          <p:nvPr>
            <p:ph type="dt" sz="half" idx="10"/>
          </p:nvPr>
        </p:nvSpPr>
        <p:spPr/>
        <p:txBody>
          <a:bodyPr/>
          <a:lstStyle/>
          <a:p>
            <a:fld id="{B4C71EC6-210F-42DE-9C53-41977AD35B3D}" type="datetimeFigureOut">
              <a:rPr lang="ru-RU" smtClean="0"/>
              <a:t>09.01.2016</a:t>
            </a:fld>
            <a:endParaRPr lang="ru-RU"/>
          </a:p>
        </p:txBody>
      </p:sp>
      <p:sp>
        <p:nvSpPr>
          <p:cNvPr id="91" name="Footer Placeholder 90"/>
          <p:cNvSpPr>
            <a:spLocks noGrp="1"/>
          </p:cNvSpPr>
          <p:nvPr>
            <p:ph type="ftr" sz="quarter" idx="11"/>
          </p:nvPr>
        </p:nvSpPr>
        <p:spPr/>
        <p:txBody>
          <a:bodyPr/>
          <a:lstStyle/>
          <a:p>
            <a:endParaRPr lang="ru-RU"/>
          </a:p>
        </p:txBody>
      </p:sp>
      <p:sp>
        <p:nvSpPr>
          <p:cNvPr id="92" name="Slide Number Placeholder 91"/>
          <p:cNvSpPr>
            <a:spLocks noGrp="1"/>
          </p:cNvSpPr>
          <p:nvPr>
            <p:ph type="sldNum" sz="quarter" idx="12"/>
          </p:nvPr>
        </p:nvSpPr>
        <p:spPr/>
        <p:txBody>
          <a:bodyPr/>
          <a:lstStyle/>
          <a:p>
            <a:fld id="{B19B0651-EE4F-4900-A07F-96A6BFA9D0F0}"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Date Placeholder 4"/>
          <p:cNvSpPr>
            <a:spLocks noGrp="1"/>
          </p:cNvSpPr>
          <p:nvPr>
            <p:ph type="dt" sz="half" idx="10"/>
          </p:nvPr>
        </p:nvSpPr>
        <p:spPr/>
        <p:txBody>
          <a:bodyPr/>
          <a:lstStyle/>
          <a:p>
            <a:fld id="{B4C71EC6-210F-42DE-9C53-41977AD35B3D}" type="datetimeFigureOut">
              <a:rPr lang="ru-RU" smtClean="0"/>
              <a:t>09.01.2016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Date Placeholder 6"/>
          <p:cNvSpPr>
            <a:spLocks noGrp="1"/>
          </p:cNvSpPr>
          <p:nvPr>
            <p:ph type="dt" sz="half" idx="10"/>
          </p:nvPr>
        </p:nvSpPr>
        <p:spPr/>
        <p:txBody>
          <a:bodyPr/>
          <a:lstStyle/>
          <a:p>
            <a:fld id="{B4C71EC6-210F-42DE-9C53-41977AD35B3D}" type="datetimeFigureOut">
              <a:rPr lang="ru-RU" smtClean="0"/>
              <a:t>09.01.2016</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B4C71EC6-210F-42DE-9C53-41977AD35B3D}" type="datetimeFigureOut">
              <a:rPr lang="ru-RU" smtClean="0"/>
              <a:t>09.01.2016</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71EC6-210F-42DE-9C53-41977AD35B3D}" type="datetimeFigureOut">
              <a:rPr lang="ru-RU" smtClean="0"/>
              <a:t>09.01.2016</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4C71EC6-210F-42DE-9C53-41977AD35B3D}" type="datetimeFigureOut">
              <a:rPr lang="ru-RU" smtClean="0"/>
              <a:t>09.01.2016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a:p>
        </p:txBody>
      </p:sp>
      <p:sp>
        <p:nvSpPr>
          <p:cNvPr id="5" name="Date Placeholder 4"/>
          <p:cNvSpPr>
            <a:spLocks noGrp="1"/>
          </p:cNvSpPr>
          <p:nvPr>
            <p:ph type="dt" sz="half" idx="10"/>
          </p:nvPr>
        </p:nvSpPr>
        <p:spPr/>
        <p:txBody>
          <a:bodyPr/>
          <a:lstStyle/>
          <a:p>
            <a:fld id="{B4C71EC6-210F-42DE-9C53-41977AD35B3D}" type="datetimeFigureOut">
              <a:rPr lang="ru-RU" smtClean="0"/>
              <a:t>09.01.2016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B4C71EC6-210F-42DE-9C53-41977AD35B3D}" type="datetimeFigureOut">
              <a:rPr lang="ru-RU" smtClean="0"/>
              <a:t>09.01.2016</a:t>
            </a:fld>
            <a:endParaRPr lang="ru-RU"/>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ru-RU"/>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B19B0651-EE4F-4900-A07F-96A6BFA9D0F0}" type="slidenum">
              <a:rPr lang="ru-RU" smtClean="0"/>
              <a:t>‹#›</a:t>
            </a:fld>
            <a:endParaRPr lang="ru-RU"/>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dirty="0" smtClean="0"/>
              <a:t>Подготовка к ЕГЭ</a:t>
            </a:r>
            <a:endParaRPr lang="ru-RU" dirty="0"/>
          </a:p>
        </p:txBody>
      </p:sp>
      <p:sp>
        <p:nvSpPr>
          <p:cNvPr id="3" name="Подзаголовок 2"/>
          <p:cNvSpPr>
            <a:spLocks noGrp="1"/>
          </p:cNvSpPr>
          <p:nvPr>
            <p:ph type="subTitle" idx="1"/>
          </p:nvPr>
        </p:nvSpPr>
        <p:spPr/>
        <p:txBody>
          <a:bodyPr/>
          <a:lstStyle/>
          <a:p>
            <a:r>
              <a:rPr lang="ru-RU" dirty="0" smtClean="0"/>
              <a:t>Тест</a:t>
            </a:r>
            <a:endParaRPr lang="ru-RU" dirty="0"/>
          </a:p>
        </p:txBody>
      </p:sp>
    </p:spTree>
    <p:extLst>
      <p:ext uri="{BB962C8B-B14F-4D97-AF65-F5344CB8AC3E}">
        <p14:creationId xmlns:p14="http://schemas.microsoft.com/office/powerpoint/2010/main" val="30460558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Прочитайте текст и выполните задания В1 – В4</a:t>
            </a:r>
          </a:p>
        </p:txBody>
      </p:sp>
      <p:sp>
        <p:nvSpPr>
          <p:cNvPr id="3" name="Объект 2"/>
          <p:cNvSpPr>
            <a:spLocks noGrp="1"/>
          </p:cNvSpPr>
          <p:nvPr>
            <p:ph idx="1"/>
          </p:nvPr>
        </p:nvSpPr>
        <p:spPr>
          <a:xfrm>
            <a:off x="395536" y="1556792"/>
            <a:ext cx="8291264" cy="5040560"/>
          </a:xfrm>
        </p:spPr>
        <p:txBody>
          <a:bodyPr>
            <a:normAutofit fontScale="47500" lnSpcReduction="20000"/>
          </a:bodyPr>
          <a:lstStyle/>
          <a:p>
            <a:pPr marL="0" indent="0">
              <a:buNone/>
            </a:pPr>
            <a:r>
              <a:rPr lang="ru-RU" dirty="0" smtClean="0"/>
              <a:t> </a:t>
            </a:r>
            <a:endParaRPr lang="ru-RU" dirty="0"/>
          </a:p>
          <a:p>
            <a:r>
              <a:rPr lang="ru-RU" sz="3800" dirty="0"/>
              <a:t>(1) Говорят, писателем надо родиться.</a:t>
            </a:r>
          </a:p>
          <a:p>
            <a:r>
              <a:rPr lang="ru-RU" sz="3800" dirty="0"/>
              <a:t>(2) Правильно говорят. (3) Всё можно приобрести: жизненный опыт, знания, даже культуру. (4) Но литературный талант - никогда.</a:t>
            </a:r>
          </a:p>
          <a:p>
            <a:r>
              <a:rPr lang="ru-RU" sz="3800" dirty="0"/>
              <a:t>(5) Талант , как и его отсутствие, видны сразу. (6) Но в наше время всеобщей грамотности и вполне естественного в этих условиях желания сотен и сотен попробовать себя на литературном поприще граница утратила здесь свою чёткость, размылась, и отнюдь не случайно в критическом лексиконе появился этот реестр, та градация писательской ценности: одарённый, способный, умелый, опытный, перспективный... (7) Отсюда и идея массового обучения литературному труду, выразившаяся в создании разного рода «кузниц» писательских кадров, призванных повышать профессиональную квалификацию работников художественного слова.</a:t>
            </a:r>
          </a:p>
          <a:p>
            <a:r>
              <a:rPr lang="ru-RU" sz="3800" dirty="0"/>
              <a:t>(8) Вот NN закончила Литинститут.(9) Наряду со многим другим она, конечно же , слышала там о ружье , которое уж висит на стене, то рано или поздно обязано выстрелить. (10) В литературе, как и во всех остальных проявлениях человеческого интеллекта, есть накопленный опыт, практикой многих и многих мастеров выстраданные законы. (11) Это та самая азбука, которую начинающий литератор должен знать назубок. (12) Без этого знания он вряд ли сделает хоть один заметный самостоятельный шаг. (13) Именно азбуке надо учить, по азбуке студента надо понять. (Юрий Томашевский)</a:t>
            </a:r>
          </a:p>
          <a:p>
            <a:endParaRPr lang="ru-RU" dirty="0"/>
          </a:p>
        </p:txBody>
      </p:sp>
    </p:spTree>
    <p:extLst>
      <p:ext uri="{BB962C8B-B14F-4D97-AF65-F5344CB8AC3E}">
        <p14:creationId xmlns:p14="http://schemas.microsoft.com/office/powerpoint/2010/main" val="33289842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a:bodyPr>
          <a:lstStyle/>
          <a:p>
            <a:r>
              <a:rPr lang="ru-RU" dirty="0"/>
              <a:t>В1. Назовите часть речи , к которой принадлежит слово правильно (предложение 2)?</a:t>
            </a:r>
          </a:p>
          <a:p>
            <a:r>
              <a:rPr lang="ru-RU" dirty="0"/>
              <a:t>В2. Из предложения 9 выпишите сочинительный союз.</a:t>
            </a:r>
          </a:p>
          <a:p>
            <a:r>
              <a:rPr lang="ru-RU" dirty="0"/>
              <a:t>В3. Какой тип связи используется в словосочетании время грамотности (предложение 6)?</a:t>
            </a:r>
          </a:p>
          <a:p>
            <a:r>
              <a:rPr lang="ru-RU" dirty="0"/>
              <a:t>В4. Напишите номер предложения из 4-го абзаца, в котором присутствует сравнительный оборот.</a:t>
            </a:r>
          </a:p>
        </p:txBody>
      </p:sp>
    </p:spTree>
    <p:extLst>
      <p:ext uri="{BB962C8B-B14F-4D97-AF65-F5344CB8AC3E}">
        <p14:creationId xmlns:p14="http://schemas.microsoft.com/office/powerpoint/2010/main" val="36508389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ответы</a:t>
            </a:r>
            <a:endParaRPr lang="ru-RU" dirty="0"/>
          </a:p>
        </p:txBody>
      </p:sp>
      <p:sp>
        <p:nvSpPr>
          <p:cNvPr id="3" name="Объект 2"/>
          <p:cNvSpPr>
            <a:spLocks noGrp="1"/>
          </p:cNvSpPr>
          <p:nvPr>
            <p:ph idx="1"/>
          </p:nvPr>
        </p:nvSpPr>
        <p:spPr/>
        <p:txBody>
          <a:bodyPr>
            <a:noAutofit/>
          </a:bodyPr>
          <a:lstStyle/>
          <a:p>
            <a:r>
              <a:rPr lang="ru-RU" sz="1200" dirty="0"/>
              <a:t>Часть 1.</a:t>
            </a:r>
          </a:p>
          <a:p>
            <a:r>
              <a:rPr lang="ru-RU" sz="1200" dirty="0"/>
              <a:t>А1 – 4</a:t>
            </a:r>
          </a:p>
          <a:p>
            <a:r>
              <a:rPr lang="ru-RU" sz="1200" dirty="0"/>
              <a:t>А2 – 1</a:t>
            </a:r>
          </a:p>
          <a:p>
            <a:r>
              <a:rPr lang="ru-RU" sz="1200" dirty="0"/>
              <a:t>А3 – 3</a:t>
            </a:r>
          </a:p>
          <a:p>
            <a:r>
              <a:rPr lang="ru-RU" sz="1200" dirty="0"/>
              <a:t>А4 – 4</a:t>
            </a:r>
          </a:p>
          <a:p>
            <a:r>
              <a:rPr lang="ru-RU" sz="1200" dirty="0"/>
              <a:t>А5 – 3</a:t>
            </a:r>
          </a:p>
          <a:p>
            <a:r>
              <a:rPr lang="ru-RU" sz="1200" dirty="0"/>
              <a:t>А6 – 4</a:t>
            </a:r>
          </a:p>
          <a:p>
            <a:r>
              <a:rPr lang="ru-RU" sz="1200" dirty="0"/>
              <a:t>А7 – 4</a:t>
            </a:r>
          </a:p>
          <a:p>
            <a:r>
              <a:rPr lang="ru-RU" sz="1200" dirty="0"/>
              <a:t>А8 - 2</a:t>
            </a:r>
          </a:p>
          <a:p>
            <a:r>
              <a:rPr lang="ru-RU" sz="1200" dirty="0"/>
              <a:t>А9 – 3</a:t>
            </a:r>
          </a:p>
          <a:p>
            <a:r>
              <a:rPr lang="ru-RU" sz="1200" dirty="0"/>
              <a:t>А10 – 4</a:t>
            </a:r>
          </a:p>
          <a:p>
            <a:r>
              <a:rPr lang="ru-RU" sz="1200" dirty="0"/>
              <a:t>А11 - 1</a:t>
            </a:r>
          </a:p>
          <a:p>
            <a:r>
              <a:rPr lang="ru-RU" sz="1200" dirty="0"/>
              <a:t>А12 – 3</a:t>
            </a:r>
          </a:p>
          <a:p>
            <a:r>
              <a:rPr lang="ru-RU" sz="1200" dirty="0"/>
              <a:t>А13 – 3</a:t>
            </a:r>
          </a:p>
          <a:p>
            <a:r>
              <a:rPr lang="ru-RU" sz="1200" dirty="0"/>
              <a:t>А14 – 3</a:t>
            </a:r>
          </a:p>
          <a:p>
            <a:r>
              <a:rPr lang="ru-RU" sz="1200" dirty="0"/>
              <a:t>А15 – 4</a:t>
            </a:r>
          </a:p>
          <a:p>
            <a:r>
              <a:rPr lang="ru-RU" sz="1200" dirty="0"/>
              <a:t>А16 – 4</a:t>
            </a:r>
          </a:p>
          <a:p>
            <a:r>
              <a:rPr lang="ru-RU" sz="1200" dirty="0"/>
              <a:t> </a:t>
            </a:r>
          </a:p>
          <a:p>
            <a:r>
              <a:rPr lang="ru-RU" sz="1200" dirty="0"/>
              <a:t>Часть 2.</a:t>
            </a:r>
          </a:p>
          <a:p>
            <a:r>
              <a:rPr lang="ru-RU" sz="1200" dirty="0"/>
              <a:t>В1. Наречие</a:t>
            </a:r>
          </a:p>
          <a:p>
            <a:r>
              <a:rPr lang="ru-RU" sz="1200" dirty="0"/>
              <a:t>В2. То</a:t>
            </a:r>
          </a:p>
          <a:p>
            <a:r>
              <a:rPr lang="ru-RU" sz="1200" dirty="0"/>
              <a:t>В3. Управление</a:t>
            </a:r>
          </a:p>
          <a:p>
            <a:r>
              <a:rPr lang="ru-RU" sz="1200" dirty="0"/>
              <a:t>В4. 10</a:t>
            </a:r>
          </a:p>
          <a:p>
            <a:endParaRPr lang="ru-RU" sz="1200" dirty="0"/>
          </a:p>
        </p:txBody>
      </p:sp>
    </p:spTree>
    <p:extLst>
      <p:ext uri="{BB962C8B-B14F-4D97-AF65-F5344CB8AC3E}">
        <p14:creationId xmlns:p14="http://schemas.microsoft.com/office/powerpoint/2010/main" val="31977398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lnSpcReduction="10000"/>
          </a:bodyPr>
          <a:lstStyle/>
          <a:p>
            <a:r>
              <a:rPr lang="ru-RU" dirty="0"/>
              <a:t>А1. В каком слове верно выделена буква, обозначающая ударный гласный звук?</a:t>
            </a:r>
          </a:p>
          <a:p>
            <a:r>
              <a:rPr lang="ru-RU" dirty="0"/>
              <a:t>1) </a:t>
            </a:r>
            <a:r>
              <a:rPr lang="ru-RU" dirty="0" err="1"/>
              <a:t>дОсуг</a:t>
            </a:r>
            <a:r>
              <a:rPr lang="ru-RU" dirty="0"/>
              <a:t>  </a:t>
            </a:r>
          </a:p>
          <a:p>
            <a:r>
              <a:rPr lang="ru-RU" dirty="0"/>
              <a:t>2) </a:t>
            </a:r>
            <a:r>
              <a:rPr lang="ru-RU" dirty="0" err="1"/>
              <a:t>пОняв</a:t>
            </a:r>
            <a:r>
              <a:rPr lang="ru-RU" dirty="0"/>
              <a:t> </a:t>
            </a:r>
          </a:p>
          <a:p>
            <a:r>
              <a:rPr lang="ru-RU" dirty="0"/>
              <a:t>3) </a:t>
            </a:r>
            <a:r>
              <a:rPr lang="ru-RU" dirty="0" err="1"/>
              <a:t>сОзыв</a:t>
            </a:r>
            <a:r>
              <a:rPr lang="ru-RU" dirty="0"/>
              <a:t> </a:t>
            </a:r>
          </a:p>
          <a:p>
            <a:r>
              <a:rPr lang="ru-RU" dirty="0"/>
              <a:t>4) (он) </a:t>
            </a:r>
            <a:r>
              <a:rPr lang="ru-RU" dirty="0" err="1"/>
              <a:t>дозвонИтся</a:t>
            </a:r>
            <a:endParaRPr lang="ru-RU" dirty="0"/>
          </a:p>
          <a:p>
            <a:r>
              <a:rPr lang="ru-RU" dirty="0"/>
              <a:t> </a:t>
            </a:r>
          </a:p>
          <a:p>
            <a:r>
              <a:rPr lang="ru-RU" dirty="0"/>
              <a:t>А2. Укажите пример с ошибкой в образовании формы слова.</a:t>
            </a:r>
          </a:p>
          <a:p>
            <a:r>
              <a:rPr lang="ru-RU" dirty="0"/>
              <a:t>1) давайте </a:t>
            </a:r>
            <a:r>
              <a:rPr lang="ru-RU" dirty="0" err="1"/>
              <a:t>попробоваем</a:t>
            </a:r>
            <a:endParaRPr lang="ru-RU" dirty="0"/>
          </a:p>
          <a:p>
            <a:r>
              <a:rPr lang="ru-RU" dirty="0"/>
              <a:t>2) около пятисот человек</a:t>
            </a:r>
          </a:p>
          <a:p>
            <a:r>
              <a:rPr lang="ru-RU" dirty="0"/>
              <a:t>3) менее быстрый</a:t>
            </a:r>
          </a:p>
          <a:p>
            <a:r>
              <a:rPr lang="ru-RU" dirty="0"/>
              <a:t>4) много яблок</a:t>
            </a:r>
          </a:p>
          <a:p>
            <a:endParaRPr lang="ru-RU" dirty="0"/>
          </a:p>
        </p:txBody>
      </p:sp>
    </p:spTree>
    <p:extLst>
      <p:ext uri="{BB962C8B-B14F-4D97-AF65-F5344CB8AC3E}">
        <p14:creationId xmlns:p14="http://schemas.microsoft.com/office/powerpoint/2010/main" val="38189399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85000" lnSpcReduction="10000"/>
          </a:bodyPr>
          <a:lstStyle/>
          <a:p>
            <a:r>
              <a:rPr lang="ru-RU" dirty="0"/>
              <a:t>А3. В каком предложении вместо слова ОДЕТЬ нужно употребить слово НАДЕТЬ?</a:t>
            </a:r>
          </a:p>
          <a:p>
            <a:r>
              <a:rPr lang="ru-RU" dirty="0"/>
              <a:t>1) Сергей приютил племянницу, ОДЕЛ и обул её.</a:t>
            </a:r>
          </a:p>
          <a:p>
            <a:r>
              <a:rPr lang="ru-RU" dirty="0"/>
              <a:t>2) Густой хвойный лес ОДЕЛ все подножия гор.</a:t>
            </a:r>
          </a:p>
          <a:p>
            <a:r>
              <a:rPr lang="ru-RU" dirty="0"/>
              <a:t>3) Был такой ливень, что хоть сапоги ОДЕВАЙ.</a:t>
            </a:r>
          </a:p>
          <a:p>
            <a:r>
              <a:rPr lang="ru-RU" dirty="0"/>
              <a:t>4) Девушка думала о том, как ОДЕТЬ куклу.</a:t>
            </a:r>
          </a:p>
          <a:p>
            <a:r>
              <a:rPr lang="ru-RU" dirty="0"/>
              <a:t> </a:t>
            </a:r>
          </a:p>
          <a:p>
            <a:r>
              <a:rPr lang="ru-RU" dirty="0"/>
              <a:t>А4. Выберите грамматически правильное продолжение предложения.</a:t>
            </a:r>
          </a:p>
          <a:p>
            <a:r>
              <a:rPr lang="ru-RU" dirty="0"/>
              <a:t>Начав заниматься музыкой,</a:t>
            </a:r>
          </a:p>
          <a:p>
            <a:r>
              <a:rPr lang="ru-RU" dirty="0"/>
              <a:t>1) у вас остаётся мало времени для развлечений.</a:t>
            </a:r>
          </a:p>
          <a:p>
            <a:r>
              <a:rPr lang="ru-RU" dirty="0"/>
              <a:t>2) в значительной степени развиваются творческие способности.</a:t>
            </a:r>
          </a:p>
          <a:p>
            <a:r>
              <a:rPr lang="ru-RU" dirty="0"/>
              <a:t>3) у меня появилось много интересных знакомых.</a:t>
            </a:r>
          </a:p>
          <a:p>
            <a:r>
              <a:rPr lang="ru-RU" dirty="0"/>
              <a:t>4) я познакомился с нотной грамотой.</a:t>
            </a:r>
          </a:p>
          <a:p>
            <a:endParaRPr lang="ru-RU" dirty="0"/>
          </a:p>
        </p:txBody>
      </p:sp>
    </p:spTree>
    <p:extLst>
      <p:ext uri="{BB962C8B-B14F-4D97-AF65-F5344CB8AC3E}">
        <p14:creationId xmlns:p14="http://schemas.microsoft.com/office/powerpoint/2010/main" val="19199047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85000" lnSpcReduction="20000"/>
          </a:bodyPr>
          <a:lstStyle/>
          <a:p>
            <a:r>
              <a:rPr lang="ru-RU" dirty="0"/>
              <a:t>А5. В каком слове нет суффикса  –</a:t>
            </a:r>
            <a:r>
              <a:rPr lang="ru-RU" dirty="0" err="1"/>
              <a:t>щик</a:t>
            </a:r>
            <a:r>
              <a:rPr lang="ru-RU" dirty="0"/>
              <a:t>-?</a:t>
            </a:r>
          </a:p>
          <a:p>
            <a:r>
              <a:rPr lang="ru-RU" dirty="0"/>
              <a:t>1) табельщик</a:t>
            </a:r>
          </a:p>
          <a:p>
            <a:r>
              <a:rPr lang="ru-RU" dirty="0"/>
              <a:t>2) кровельщик</a:t>
            </a:r>
          </a:p>
          <a:p>
            <a:r>
              <a:rPr lang="ru-RU" dirty="0"/>
              <a:t>3) подлещик</a:t>
            </a:r>
          </a:p>
          <a:p>
            <a:r>
              <a:rPr lang="ru-RU" dirty="0"/>
              <a:t>4) мусорщик.</a:t>
            </a:r>
          </a:p>
          <a:p>
            <a:r>
              <a:rPr lang="ru-RU" dirty="0"/>
              <a:t> </a:t>
            </a:r>
          </a:p>
          <a:p>
            <a:r>
              <a:rPr lang="ru-RU" dirty="0"/>
              <a:t>А6.В каком варианте ответа правильно указаны все цифры, на месте которых пишется НН.</a:t>
            </a:r>
          </a:p>
          <a:p>
            <a:r>
              <a:rPr lang="ru-RU" dirty="0"/>
              <a:t>В стари(1)у лук был грозным оружием: кале(2)</a:t>
            </a:r>
            <a:r>
              <a:rPr lang="ru-RU" dirty="0" err="1"/>
              <a:t>ая</a:t>
            </a:r>
            <a:r>
              <a:rPr lang="ru-RU" dirty="0"/>
              <a:t> стрела, пуще(3)</a:t>
            </a:r>
            <a:r>
              <a:rPr lang="ru-RU" dirty="0" err="1"/>
              <a:t>ая</a:t>
            </a:r>
            <a:r>
              <a:rPr lang="ru-RU" dirty="0"/>
              <a:t> рукой опытного стрелка, могла пронзить </a:t>
            </a:r>
            <a:r>
              <a:rPr lang="ru-RU" dirty="0" err="1"/>
              <a:t>толсте</a:t>
            </a:r>
            <a:r>
              <a:rPr lang="ru-RU" dirty="0"/>
              <a:t>(4)</a:t>
            </a:r>
            <a:r>
              <a:rPr lang="ru-RU" dirty="0" err="1"/>
              <a:t>ую</a:t>
            </a:r>
            <a:r>
              <a:rPr lang="ru-RU" dirty="0"/>
              <a:t> стену.</a:t>
            </a:r>
          </a:p>
          <a:p>
            <a:r>
              <a:rPr lang="ru-RU" dirty="0"/>
              <a:t>1) 1,2, 4 </a:t>
            </a:r>
          </a:p>
          <a:p>
            <a:r>
              <a:rPr lang="ru-RU" dirty="0"/>
              <a:t>2) 2,4</a:t>
            </a:r>
          </a:p>
          <a:p>
            <a:r>
              <a:rPr lang="ru-RU" dirty="0"/>
              <a:t>3) 3</a:t>
            </a:r>
          </a:p>
          <a:p>
            <a:r>
              <a:rPr lang="ru-RU" dirty="0"/>
              <a:t>4) 3,4</a:t>
            </a:r>
          </a:p>
          <a:p>
            <a:endParaRPr lang="ru-RU" dirty="0"/>
          </a:p>
        </p:txBody>
      </p:sp>
    </p:spTree>
    <p:extLst>
      <p:ext uri="{BB962C8B-B14F-4D97-AF65-F5344CB8AC3E}">
        <p14:creationId xmlns:p14="http://schemas.microsoft.com/office/powerpoint/2010/main" val="28090384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lnSpcReduction="10000"/>
          </a:bodyPr>
          <a:lstStyle/>
          <a:p>
            <a:r>
              <a:rPr lang="ru-RU" dirty="0"/>
              <a:t>А7. В каком ряду в обоих словах на месте пропуска пишется буква И?</a:t>
            </a:r>
          </a:p>
          <a:p>
            <a:r>
              <a:rPr lang="ru-RU" dirty="0"/>
              <a:t>1) </a:t>
            </a:r>
            <a:r>
              <a:rPr lang="ru-RU" dirty="0" err="1"/>
              <a:t>разобид</a:t>
            </a:r>
            <a:r>
              <a:rPr lang="ru-RU" dirty="0"/>
              <a:t>...</a:t>
            </a:r>
            <a:r>
              <a:rPr lang="ru-RU" dirty="0" err="1"/>
              <a:t>шься</a:t>
            </a:r>
            <a:r>
              <a:rPr lang="ru-RU" dirty="0"/>
              <a:t>, </a:t>
            </a:r>
            <a:r>
              <a:rPr lang="ru-RU" dirty="0" err="1"/>
              <a:t>высуш</a:t>
            </a:r>
            <a:r>
              <a:rPr lang="ru-RU" dirty="0"/>
              <a:t>...</a:t>
            </a:r>
            <a:r>
              <a:rPr lang="ru-RU" dirty="0" err="1"/>
              <a:t>нный</a:t>
            </a:r>
            <a:endParaRPr lang="ru-RU" dirty="0"/>
          </a:p>
          <a:p>
            <a:r>
              <a:rPr lang="ru-RU" dirty="0"/>
              <a:t>2) </a:t>
            </a:r>
            <a:r>
              <a:rPr lang="ru-RU" dirty="0" err="1"/>
              <a:t>наде</a:t>
            </a:r>
            <a:r>
              <a:rPr lang="ru-RU" dirty="0"/>
              <a:t>...</a:t>
            </a:r>
            <a:r>
              <a:rPr lang="ru-RU" dirty="0" err="1"/>
              <a:t>шься</a:t>
            </a:r>
            <a:r>
              <a:rPr lang="ru-RU" dirty="0"/>
              <a:t>, </a:t>
            </a:r>
            <a:r>
              <a:rPr lang="ru-RU" dirty="0" err="1"/>
              <a:t>раскле</a:t>
            </a:r>
            <a:r>
              <a:rPr lang="ru-RU" dirty="0"/>
              <a:t>...</a:t>
            </a:r>
            <a:r>
              <a:rPr lang="ru-RU" dirty="0" err="1"/>
              <a:t>вший</a:t>
            </a:r>
            <a:endParaRPr lang="ru-RU" dirty="0"/>
          </a:p>
          <a:p>
            <a:r>
              <a:rPr lang="ru-RU" dirty="0"/>
              <a:t>3) </a:t>
            </a:r>
            <a:r>
              <a:rPr lang="ru-RU" dirty="0" err="1"/>
              <a:t>услыш</a:t>
            </a:r>
            <a:r>
              <a:rPr lang="ru-RU" dirty="0"/>
              <a:t>...</a:t>
            </a:r>
            <a:r>
              <a:rPr lang="ru-RU" dirty="0" err="1"/>
              <a:t>шь</a:t>
            </a:r>
            <a:r>
              <a:rPr lang="ru-RU" dirty="0"/>
              <a:t>, просе...</a:t>
            </a:r>
            <a:r>
              <a:rPr lang="ru-RU" dirty="0" err="1"/>
              <a:t>нный</a:t>
            </a:r>
            <a:endParaRPr lang="ru-RU" dirty="0"/>
          </a:p>
          <a:p>
            <a:r>
              <a:rPr lang="ru-RU" dirty="0"/>
              <a:t>4) </a:t>
            </a:r>
            <a:r>
              <a:rPr lang="ru-RU" dirty="0" err="1"/>
              <a:t>брос</a:t>
            </a:r>
            <a:r>
              <a:rPr lang="ru-RU" dirty="0"/>
              <a:t>...</a:t>
            </a:r>
            <a:r>
              <a:rPr lang="ru-RU" dirty="0" err="1"/>
              <a:t>шь</a:t>
            </a:r>
            <a:r>
              <a:rPr lang="ru-RU" dirty="0"/>
              <a:t>, вид...</a:t>
            </a:r>
            <a:r>
              <a:rPr lang="ru-RU" dirty="0" err="1"/>
              <a:t>мый</a:t>
            </a:r>
            <a:r>
              <a:rPr lang="ru-RU" dirty="0"/>
              <a:t>.</a:t>
            </a:r>
          </a:p>
          <a:p>
            <a:r>
              <a:rPr lang="ru-RU" dirty="0"/>
              <a:t> </a:t>
            </a:r>
          </a:p>
          <a:p>
            <a:r>
              <a:rPr lang="ru-RU" dirty="0"/>
              <a:t>А8. Укажите лишнее слово в ряду синонимов.</a:t>
            </a:r>
          </a:p>
          <a:p>
            <a:r>
              <a:rPr lang="ru-RU" dirty="0"/>
              <a:t>1) тщетно</a:t>
            </a:r>
          </a:p>
          <a:p>
            <a:r>
              <a:rPr lang="ru-RU" dirty="0"/>
              <a:t>2) тщательно</a:t>
            </a:r>
          </a:p>
          <a:p>
            <a:r>
              <a:rPr lang="ru-RU" dirty="0"/>
              <a:t>3) бессмысленно</a:t>
            </a:r>
          </a:p>
          <a:p>
            <a:r>
              <a:rPr lang="ru-RU" dirty="0"/>
              <a:t>4) напрасно</a:t>
            </a:r>
          </a:p>
          <a:p>
            <a:endParaRPr lang="ru-RU" dirty="0"/>
          </a:p>
        </p:txBody>
      </p:sp>
    </p:spTree>
    <p:extLst>
      <p:ext uri="{BB962C8B-B14F-4D97-AF65-F5344CB8AC3E}">
        <p14:creationId xmlns:p14="http://schemas.microsoft.com/office/powerpoint/2010/main" val="22361421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lnSpcReduction="10000"/>
          </a:bodyPr>
          <a:lstStyle/>
          <a:p>
            <a:r>
              <a:rPr lang="ru-RU" dirty="0"/>
              <a:t>А9. Укажите предложение с фразеологизмом.</a:t>
            </a:r>
          </a:p>
          <a:p>
            <a:r>
              <a:rPr lang="ru-RU" dirty="0"/>
              <a:t>1) Спектакль всем очень понравился.</a:t>
            </a:r>
          </a:p>
          <a:p>
            <a:r>
              <a:rPr lang="ru-RU" dirty="0"/>
              <a:t>2) Зрители приняли спектакль восторженно.</a:t>
            </a:r>
          </a:p>
          <a:p>
            <a:r>
              <a:rPr lang="ru-RU" dirty="0"/>
              <a:t>3) Спектакль вызвал восторг у публики.</a:t>
            </a:r>
          </a:p>
          <a:p>
            <a:r>
              <a:rPr lang="ru-RU" dirty="0"/>
              <a:t>4) Мы пришли в восторг от спектакля.</a:t>
            </a:r>
          </a:p>
          <a:p>
            <a:r>
              <a:rPr lang="ru-RU" dirty="0"/>
              <a:t> </a:t>
            </a:r>
          </a:p>
          <a:p>
            <a:r>
              <a:rPr lang="ru-RU" dirty="0"/>
              <a:t>А10. Какое слово состоит из приставки, корня, одного суффикса и окончания?</a:t>
            </a:r>
          </a:p>
          <a:p>
            <a:r>
              <a:rPr lang="ru-RU" dirty="0"/>
              <a:t>1) указаны</a:t>
            </a:r>
          </a:p>
          <a:p>
            <a:r>
              <a:rPr lang="ru-RU" dirty="0"/>
              <a:t>2) указывая</a:t>
            </a:r>
          </a:p>
          <a:p>
            <a:r>
              <a:rPr lang="ru-RU" dirty="0"/>
              <a:t>3) домашний</a:t>
            </a:r>
          </a:p>
          <a:p>
            <a:r>
              <a:rPr lang="ru-RU" dirty="0"/>
              <a:t>4) доверчивый</a:t>
            </a:r>
          </a:p>
          <a:p>
            <a:endParaRPr lang="ru-RU" dirty="0"/>
          </a:p>
        </p:txBody>
      </p:sp>
    </p:spTree>
    <p:extLst>
      <p:ext uri="{BB962C8B-B14F-4D97-AF65-F5344CB8AC3E}">
        <p14:creationId xmlns:p14="http://schemas.microsoft.com/office/powerpoint/2010/main" val="22752742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395536" y="404664"/>
            <a:ext cx="8291264" cy="5721499"/>
          </a:xfrm>
        </p:spPr>
        <p:txBody>
          <a:bodyPr>
            <a:normAutofit fontScale="77500" lnSpcReduction="20000"/>
          </a:bodyPr>
          <a:lstStyle/>
          <a:p>
            <a:r>
              <a:rPr lang="ru-RU" dirty="0"/>
              <a:t>А11. Укажите правильное объяснение постановки запятой или её отсутствия </a:t>
            </a:r>
            <a:r>
              <a:rPr lang="ru-RU" dirty="0" err="1"/>
              <a:t>впредложении</a:t>
            </a:r>
            <a:r>
              <a:rPr lang="ru-RU" dirty="0"/>
              <a:t>:</a:t>
            </a:r>
          </a:p>
          <a:p>
            <a:r>
              <a:rPr lang="ru-RU" dirty="0"/>
              <a:t>В картине « Боярыня Морозова» Суриков запечатлел трагический эпизод русской истории () и несокрушимой духовной силе национального характера придал осязаемые черты.</a:t>
            </a:r>
          </a:p>
          <a:p>
            <a:r>
              <a:rPr lang="ru-RU" dirty="0"/>
              <a:t>1) Простое предложение с однородными членами, перед союзом И запятая не нужна.</a:t>
            </a:r>
          </a:p>
          <a:p>
            <a:r>
              <a:rPr lang="ru-RU" dirty="0"/>
              <a:t>2) Сложносочинённое предложение, перед союзом И запятая не нужна.</a:t>
            </a:r>
          </a:p>
          <a:p>
            <a:r>
              <a:rPr lang="ru-RU" dirty="0"/>
              <a:t>3) Простое предложение с однородными членами, перед союзом И нужна запятая.</a:t>
            </a:r>
          </a:p>
          <a:p>
            <a:r>
              <a:rPr lang="ru-RU" dirty="0"/>
              <a:t>4) Сложносочинённое предложение, перед союзом И нужна запятая.</a:t>
            </a:r>
          </a:p>
          <a:p>
            <a:r>
              <a:rPr lang="ru-RU" dirty="0"/>
              <a:t> </a:t>
            </a:r>
          </a:p>
          <a:p>
            <a:r>
              <a:rPr lang="ru-RU" dirty="0"/>
              <a:t>А12. В каком варианте ответа правильно указаны все цифры, на месте которых </a:t>
            </a:r>
            <a:r>
              <a:rPr lang="ru-RU" dirty="0" err="1"/>
              <a:t>впредложении</a:t>
            </a:r>
            <a:r>
              <a:rPr lang="ru-RU" dirty="0"/>
              <a:t> должны стоять запятые?</a:t>
            </a:r>
          </a:p>
          <a:p>
            <a:r>
              <a:rPr lang="ru-RU" dirty="0"/>
              <a:t>Образованный на речке(1) пруд (2) по диагонали пересекавший усадьбу Абрамцево(3) явился естественной границей двора с хозяйственными постройками и парка(4) раскинувшегося к юго-востоку от усадебного дома.</a:t>
            </a:r>
          </a:p>
          <a:p>
            <a:r>
              <a:rPr lang="ru-RU" dirty="0"/>
              <a:t>1) 1,2,4</a:t>
            </a:r>
          </a:p>
          <a:p>
            <a:r>
              <a:rPr lang="ru-RU" dirty="0"/>
              <a:t>2) 2, 4</a:t>
            </a:r>
          </a:p>
          <a:p>
            <a:r>
              <a:rPr lang="ru-RU" dirty="0"/>
              <a:t>3) 2,3.4</a:t>
            </a:r>
          </a:p>
          <a:p>
            <a:r>
              <a:rPr lang="ru-RU" dirty="0"/>
              <a:t>4) 1,3.</a:t>
            </a:r>
          </a:p>
          <a:p>
            <a:endParaRPr lang="ru-RU" dirty="0"/>
          </a:p>
        </p:txBody>
      </p:sp>
    </p:spTree>
    <p:extLst>
      <p:ext uri="{BB962C8B-B14F-4D97-AF65-F5344CB8AC3E}">
        <p14:creationId xmlns:p14="http://schemas.microsoft.com/office/powerpoint/2010/main" val="19014643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395536" y="476672"/>
            <a:ext cx="8291264" cy="5649491"/>
          </a:xfrm>
        </p:spPr>
        <p:txBody>
          <a:bodyPr>
            <a:normAutofit fontScale="85000" lnSpcReduction="20000"/>
          </a:bodyPr>
          <a:lstStyle/>
          <a:p>
            <a:r>
              <a:rPr lang="ru-RU" dirty="0"/>
              <a:t>А13. Укажите предложение, в котором нужно поставить одну запятую. (Знаки </a:t>
            </a:r>
            <a:r>
              <a:rPr lang="ru-RU" dirty="0" err="1"/>
              <a:t>препинанияне</a:t>
            </a:r>
            <a:r>
              <a:rPr lang="ru-RU" dirty="0"/>
              <a:t> расставлены).</a:t>
            </a:r>
          </a:p>
          <a:p>
            <a:r>
              <a:rPr lang="ru-RU" dirty="0"/>
              <a:t>1) В поэзии Некрасова есть ненависть и сарказм надежда и вера любовь и нежность.</a:t>
            </a:r>
          </a:p>
          <a:p>
            <a:r>
              <a:rPr lang="ru-RU" dirty="0"/>
              <a:t>2) Количество вещества определяется числом атомов или молекул этого вещества.</a:t>
            </a:r>
          </a:p>
          <a:p>
            <a:r>
              <a:rPr lang="ru-RU" dirty="0"/>
              <a:t>3) Облака удивительно быстро меняли свои очертания и казались стаей летящих птиц то острыми льдинками.</a:t>
            </a:r>
          </a:p>
          <a:p>
            <a:r>
              <a:rPr lang="ru-RU" dirty="0"/>
              <a:t>4) Икона написана в мастерской Дионисия и посвящена великому религиозному и нравственному деятелю Руси.</a:t>
            </a:r>
          </a:p>
          <a:p>
            <a:r>
              <a:rPr lang="ru-RU" dirty="0"/>
              <a:t> </a:t>
            </a:r>
          </a:p>
          <a:p>
            <a:r>
              <a:rPr lang="ru-RU" dirty="0"/>
              <a:t>А14. В каком варианте ответа правильно указаны и объяснены все запятые?</a:t>
            </a:r>
          </a:p>
          <a:p>
            <a:r>
              <a:rPr lang="ru-RU" dirty="0"/>
              <a:t>Благородные пропорции белого храма (1) отражающиеся больше восьми веков в водах реки (2) естественно вписываются (3) в окружающий его (4) пейзаж.</a:t>
            </a:r>
          </a:p>
          <a:p>
            <a:r>
              <a:rPr lang="ru-RU" dirty="0"/>
              <a:t>1) 1,3,4 – выделяются два причастных оборота.</a:t>
            </a:r>
          </a:p>
          <a:p>
            <a:r>
              <a:rPr lang="ru-RU" dirty="0"/>
              <a:t>2) 1,4 – выделяются два причастных оборота.</a:t>
            </a:r>
          </a:p>
          <a:p>
            <a:r>
              <a:rPr lang="ru-RU" dirty="0"/>
              <a:t>3) 1,2 – выделяется причастный оборот.</a:t>
            </a:r>
          </a:p>
          <a:p>
            <a:r>
              <a:rPr lang="ru-RU" dirty="0"/>
              <a:t>4) 1,3 - выделяется деепричастный оборот.</a:t>
            </a:r>
          </a:p>
          <a:p>
            <a:endParaRPr lang="ru-RU" dirty="0"/>
          </a:p>
        </p:txBody>
      </p:sp>
    </p:spTree>
    <p:extLst>
      <p:ext uri="{BB962C8B-B14F-4D97-AF65-F5344CB8AC3E}">
        <p14:creationId xmlns:p14="http://schemas.microsoft.com/office/powerpoint/2010/main" val="22809238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395536" y="476672"/>
            <a:ext cx="8291264" cy="5649491"/>
          </a:xfrm>
        </p:spPr>
        <p:txBody>
          <a:bodyPr>
            <a:normAutofit fontScale="85000" lnSpcReduction="20000"/>
          </a:bodyPr>
          <a:lstStyle/>
          <a:p>
            <a:r>
              <a:rPr lang="ru-RU" dirty="0"/>
              <a:t>А15. В каком предложении НЕ со словом пишется раздельно?</a:t>
            </a:r>
          </a:p>
          <a:p>
            <a:r>
              <a:rPr lang="ru-RU" dirty="0"/>
              <a:t>1) (НЕ) смотря на светлые волосы, усы у него были чёрные.</a:t>
            </a:r>
          </a:p>
          <a:p>
            <a:r>
              <a:rPr lang="ru-RU" dirty="0"/>
              <a:t>2) Ивану Ильичу (НЕ) здоровится.</a:t>
            </a:r>
          </a:p>
          <a:p>
            <a:r>
              <a:rPr lang="ru-RU" dirty="0"/>
              <a:t>3) На этот раз (НЕ)удачно всё получилось.</a:t>
            </a:r>
          </a:p>
          <a:p>
            <a:r>
              <a:rPr lang="ru-RU" dirty="0"/>
              <a:t>4) Петя (НЕ) мог отвечать.</a:t>
            </a:r>
          </a:p>
          <a:p>
            <a:r>
              <a:rPr lang="ru-RU" dirty="0"/>
              <a:t> </a:t>
            </a:r>
          </a:p>
          <a:p>
            <a:r>
              <a:rPr lang="ru-RU" dirty="0"/>
              <a:t>А16. Как объяснить постановку двоеточия в данном предложении?</a:t>
            </a:r>
          </a:p>
          <a:p>
            <a:r>
              <a:rPr lang="ru-RU" dirty="0"/>
              <a:t>Обаяние, как дар особый (привлекательности, было у великого актёра Качалова подлинно артистическим: ему были даны и статность фигуры, и пластичность жеста, и прославленный голос, поражавший своим диапазоном и неисчерпаемым разнообразием красок.</a:t>
            </a:r>
          </a:p>
          <a:p>
            <a:r>
              <a:rPr lang="ru-RU" dirty="0"/>
              <a:t>1) Первая часть бессоюзного сложного предложения указывает на условие совершения того, о чём говорится во второй части.</a:t>
            </a:r>
          </a:p>
          <a:p>
            <a:r>
              <a:rPr lang="ru-RU" dirty="0"/>
              <a:t>2) Вторая часть бессоюзного сложного предложения противопоставлена по содержанию первой части.</a:t>
            </a:r>
          </a:p>
          <a:p>
            <a:r>
              <a:rPr lang="ru-RU" dirty="0"/>
              <a:t>3) Первая часть бессоюзного сложного предложения указывает на время совершения того, о чём говорится во второй части.</a:t>
            </a:r>
          </a:p>
          <a:p>
            <a:r>
              <a:rPr lang="ru-RU" dirty="0"/>
              <a:t>4) Вторая часть бессоюзного сложного предложения поясняет, раскрывает содержание.</a:t>
            </a:r>
          </a:p>
          <a:p>
            <a:endParaRPr lang="ru-RU" dirty="0"/>
          </a:p>
        </p:txBody>
      </p:sp>
    </p:spTree>
    <p:extLst>
      <p:ext uri="{BB962C8B-B14F-4D97-AF65-F5344CB8AC3E}">
        <p14:creationId xmlns:p14="http://schemas.microsoft.com/office/powerpoint/2010/main" val="3913315184"/>
      </p:ext>
    </p:extLst>
  </p:cSld>
  <p:clrMapOvr>
    <a:masterClrMapping/>
  </p:clrMapOvr>
</p:sld>
</file>

<file path=ppt/theme/theme1.xml><?xml version="1.0" encoding="utf-8"?>
<a:theme xmlns:a="http://schemas.openxmlformats.org/drawingml/2006/main" name="Паркет">
  <a:themeElements>
    <a:clrScheme name="Паркет">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Обычная">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Паркет">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0</TotalTime>
  <Words>1242</Words>
  <Application>Microsoft Office PowerPoint</Application>
  <PresentationFormat>Экран (4:3)</PresentationFormat>
  <Paragraphs>130</Paragraphs>
  <Slides>12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Паркет</vt:lpstr>
      <vt:lpstr>Подготовка к ЕГЭ</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Прочитайте текст и выполните задания В1 – В4</vt:lpstr>
      <vt:lpstr>Презентация PowerPoint</vt:lpstr>
      <vt:lpstr>ответы</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Подготовка к ЕГЭ</dc:title>
  <dc:creator>Леха</dc:creator>
  <cp:lastModifiedBy>Леха</cp:lastModifiedBy>
  <cp:revision>1</cp:revision>
  <dcterms:created xsi:type="dcterms:W3CDTF">2016-01-09T14:37:24Z</dcterms:created>
  <dcterms:modified xsi:type="dcterms:W3CDTF">2016-01-09T14:46:40Z</dcterms:modified>
</cp:coreProperties>
</file>