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.championat.com/i/article/52/36/1394555236_b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5885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73016"/>
            <a:ext cx="2915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465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 норм ГТО – к олимпийским медалям!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Слайд 9</vt:lpstr>
      <vt:lpstr>А что сегодня?</vt:lpstr>
      <vt:lpstr>Горжусь тобой, Отечество!</vt:lpstr>
      <vt:lpstr>Слайд 12</vt:lpstr>
      <vt:lpstr>Слайд 13</vt:lpstr>
      <vt:lpstr>Слайд 14</vt:lpstr>
      <vt:lpstr>Слайд 15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cp:lastModifiedBy>Admin</cp:lastModifiedBy>
  <cp:revision>12</cp:revision>
  <dcterms:modified xsi:type="dcterms:W3CDTF">2016-01-08T08:38:39Z</dcterms:modified>
</cp:coreProperties>
</file>