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93" r:id="rId3"/>
    <p:sldId id="261" r:id="rId4"/>
    <p:sldId id="262" r:id="rId5"/>
    <p:sldId id="263" r:id="rId6"/>
    <p:sldId id="265" r:id="rId7"/>
    <p:sldId id="268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67" r:id="rId16"/>
    <p:sldId id="264" r:id="rId17"/>
    <p:sldId id="259" r:id="rId18"/>
    <p:sldId id="277" r:id="rId19"/>
    <p:sldId id="258" r:id="rId20"/>
    <p:sldId id="269" r:id="rId21"/>
    <p:sldId id="270" r:id="rId22"/>
    <p:sldId id="271" r:id="rId23"/>
    <p:sldId id="272" r:id="rId24"/>
    <p:sldId id="273" r:id="rId25"/>
    <p:sldId id="274" r:id="rId26"/>
    <p:sldId id="282" r:id="rId27"/>
    <p:sldId id="279" r:id="rId28"/>
    <p:sldId id="284" r:id="rId29"/>
    <p:sldId id="281" r:id="rId30"/>
    <p:sldId id="283" r:id="rId31"/>
    <p:sldId id="27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66" autoAdjust="0"/>
    <p:restoredTop sz="94660"/>
  </p:normalViewPr>
  <p:slideViewPr>
    <p:cSldViewPr>
      <p:cViewPr varScale="1">
        <p:scale>
          <a:sx n="120" d="100"/>
          <a:sy n="120" d="100"/>
        </p:scale>
        <p:origin x="112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E3844-81BC-497B-9677-67BC04475C1D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317C9-1441-4AEC-B413-50CEAF67C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62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75E49AE-B474-4EF9-A27B-F7239878915B}" type="slidenum">
              <a:rPr lang="ru-RU" altLang="ru-RU"/>
              <a:pPr/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J:\&#1084;&#1091;&#1079;&#1099;&#1082;&#1072;%20&#1103;&#1088;&#1084;&#1072;&#1088;&#1082;&#1072;\&#1056;&#1072;&#1080;&#1089;&#1072;%20&#1040;&#1073;&#1077;&#1083;&#1100;&#1089;&#1082;&#1072;&#1103;%20-%20&#1057;&#1082;&#1072;&#1079;&#1082;&#1072;%20&#1073;&#1077;&#1079;%20&#1085;&#1072;&#1095;&#1072;&#1083;&#1072;%20%20(audiopoisk.com)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J:\&#1084;&#1091;&#1079;&#1099;&#1082;&#1072;%20&#1103;&#1088;&#1084;&#1072;&#1088;&#1082;&#1072;\3.mp3" TargetMode="Externa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J:\&#1084;&#1091;&#1079;&#1099;&#1082;&#1072;%20&#1103;&#1088;&#1084;&#1072;&#1088;&#1082;&#1072;\3.mp3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13" Type="http://schemas.openxmlformats.org/officeDocument/2006/relationships/image" Target="../media/image86.pn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12" Type="http://schemas.openxmlformats.org/officeDocument/2006/relationships/image" Target="../media/image85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11" Type="http://schemas.openxmlformats.org/officeDocument/2006/relationships/image" Target="../media/image84.png"/><Relationship Id="rId5" Type="http://schemas.openxmlformats.org/officeDocument/2006/relationships/image" Target="../media/image78.jpeg"/><Relationship Id="rId10" Type="http://schemas.openxmlformats.org/officeDocument/2006/relationships/image" Target="../media/image83.png"/><Relationship Id="rId4" Type="http://schemas.openxmlformats.org/officeDocument/2006/relationships/image" Target="../media/image77.jpeg"/><Relationship Id="rId9" Type="http://schemas.openxmlformats.org/officeDocument/2006/relationships/image" Target="../media/image8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J:\&#1084;&#1091;&#1079;&#1099;&#1082;&#1072;%20&#1103;&#1088;&#1084;&#1072;&#1088;&#1082;&#1072;\&#1045;&#1074;&#1075;&#1077;&#1085;&#1080;&#1081;%20&#1050;&#1088;&#1099;&#1083;&#1072;&#1090;&#1086;&#1074;%20-%20&#1044;&#1086;%20&#1063;&#1077;&#1075;&#1086;%20&#1044;&#1086;&#1096;&#1105;&#1083;%20&#1055;&#1088;&#1086;&#1075;&#1088;&#1077;&#1089;&#1089;%20%20(audiopoisk.com)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J:\&#1084;&#1091;&#1079;&#1099;&#1082;&#1072;%20&#1103;&#1088;&#1084;&#1072;&#1088;&#1082;&#1072;\2.mp3" TargetMode="Externa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351925"/>
            <a:ext cx="6984776" cy="1584176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  <a:cs typeface="Aharoni" pitchFamily="2" charset="-79"/>
              </a:rPr>
              <a:t>Торгово-выставочный отдел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  <a:cs typeface="Aharoni" pitchFamily="2" charset="-79"/>
            </a:endParaRPr>
          </a:p>
        </p:txBody>
      </p:sp>
      <p:pic>
        <p:nvPicPr>
          <p:cNvPr id="5" name="Раиса Абельская - Сказка без начала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6553200"/>
            <a:ext cx="304800" cy="304800"/>
          </a:xfrm>
          <a:prstGeom prst="rect">
            <a:avLst/>
          </a:prstGeom>
        </p:spPr>
      </p:pic>
      <p:pic>
        <p:nvPicPr>
          <p:cNvPr id="1026" name="Picture 2" descr="C:\Users\User\Downloads\1450338540805_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2204864"/>
            <a:ext cx="3600400" cy="2844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User\Downloads\1450338540805_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9504" y="3617640"/>
            <a:ext cx="446449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921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5" descr="DSC_005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3429000"/>
            <a:ext cx="563880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DSC_005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2971800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DSC_004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0"/>
            <a:ext cx="2232248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DSC_005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2520280" cy="3438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84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1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5" descr="DSC_004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980728"/>
            <a:ext cx="2971800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DSC_004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3438525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 descr="DSC_006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260648"/>
            <a:ext cx="2638425" cy="1692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9" descr="DSC_006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4418012"/>
            <a:ext cx="4343400" cy="2439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76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1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4" descr="DSC_004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5728" y="3585592"/>
            <a:ext cx="2448272" cy="32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5" descr="DSC_004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67744" y="3501008"/>
            <a:ext cx="3310890" cy="240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6" descr="DSC_004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4038600" cy="2274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33" descr="DSC_0060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8104" y="116632"/>
            <a:ext cx="2725738" cy="321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17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4  0.033 -0.05867  0.058 -0.05867  C 0.095 -0.05867  0.125 -0.02267  0.125 0.02267  C 0.125 0.03733  0.122 0.05067  0.116 0.06267  C 0.117 0.06267  0 0.24267  0 0.244  C 0 0.24267  -0.117 0.06267  -0.116 0.06267  C -0.122 0.05067  -0.125 0.03733  -0.125 0.02267  C -0.125 -0.02267  -0.095 -0.05867  -0.057 -0.05867  C -0.033 -0.05867  -0.012 -0.024  0 0  Z" pathEditMode="relative" ptsTypes="">
                                      <p:cBhvr>
                                        <p:cTn id="15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8" descr="DSC_006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6783" y="242382"/>
            <a:ext cx="3474720" cy="2514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9" descr="DSC_006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404664"/>
            <a:ext cx="3111674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0" descr="DSC_006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59018" y="3140968"/>
            <a:ext cx="3126626" cy="3440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1" descr="DSC_002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581128"/>
            <a:ext cx="3384376" cy="1902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DSC_003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124744"/>
            <a:ext cx="2495550" cy="4438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3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2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02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5" descr="DSC_00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404664"/>
            <a:ext cx="3200400" cy="1795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DSC_00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4869160"/>
            <a:ext cx="3171825" cy="1789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DSC_0011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8064" y="2780928"/>
            <a:ext cx="3024188" cy="1700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0" name="Picture 8" descr="DSC_002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3581400" cy="2012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9" descr="DSC_002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492896"/>
            <a:ext cx="3034680" cy="2455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0" descr="DSC_002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867275"/>
            <a:ext cx="3533775" cy="1990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2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		долго искали способы выживания и адаптации в современном мире, обращаясь, порой интуитивно, к резервам организма и народной медицине 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/>
          </a:p>
        </p:txBody>
      </p:sp>
      <p:pic>
        <p:nvPicPr>
          <p:cNvPr id="16386" name="Picture 2" descr="http://images.inmagine.com/600wm/emotive/emos013/emos0130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2808312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http://media.indiatimes.in/media/content/2015/Oct/wimhoft_14445614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113584"/>
            <a:ext cx="443089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341554" y="3347078"/>
            <a:ext cx="1008110" cy="595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92696"/>
            <a:ext cx="8219256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  <a:latin typeface="Comic Sans MS" pitchFamily="66" charset="0"/>
              </a:rPr>
              <a:t>И наконец, НАШЛИ,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то самое райское местечко на земле..где обитает гармония, в душе рождается ощущение счастья, которое трудно передать словами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4" name="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7504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0648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Дело было, уж, не знаем, в каком году,</a:t>
            </a:r>
          </a:p>
          <a:p>
            <a:pPr algn="ctr"/>
            <a:endParaRPr lang="ru-RU" sz="4000" b="1" i="1" dirty="0" smtClean="0">
              <a:solidFill>
                <a:srgbClr val="002060"/>
              </a:solidFill>
            </a:endParaRPr>
          </a:p>
          <a:p>
            <a:pPr algn="ctr"/>
            <a:endParaRPr lang="ru-RU" sz="4000" b="1" i="1" dirty="0" smtClean="0">
              <a:solidFill>
                <a:srgbClr val="002060"/>
              </a:solidFill>
            </a:endParaRPr>
          </a:p>
          <a:p>
            <a:pPr algn="ctr"/>
            <a:endParaRPr lang="ru-RU" sz="40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Но точно в сказочном цветочном саду.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20880" cy="511256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sz="4900" b="1" i="1" dirty="0" smtClean="0">
                <a:solidFill>
                  <a:srgbClr val="002060"/>
                </a:solidFill>
              </a:rPr>
              <a:t>Дела в том саду шли замечательно,</a:t>
            </a:r>
            <a:br>
              <a:rPr lang="ru-RU" sz="4900" b="1" i="1" dirty="0" smtClean="0">
                <a:solidFill>
                  <a:srgbClr val="002060"/>
                </a:solidFill>
              </a:rPr>
            </a:br>
            <a:r>
              <a:rPr lang="ru-RU" sz="4900" b="1" i="1" dirty="0" smtClean="0">
                <a:solidFill>
                  <a:srgbClr val="002060"/>
                </a:solidFill>
              </a:rPr>
              <a:t/>
            </a:r>
            <a:br>
              <a:rPr lang="ru-RU" sz="4900" b="1" i="1" dirty="0" smtClean="0">
                <a:solidFill>
                  <a:srgbClr val="002060"/>
                </a:solidFill>
              </a:rPr>
            </a:br>
            <a:r>
              <a:rPr lang="ru-RU" sz="4900" b="1" i="1" dirty="0" smtClean="0">
                <a:solidFill>
                  <a:srgbClr val="002060"/>
                </a:solidFill>
              </a:rPr>
              <a:t/>
            </a:r>
            <a:br>
              <a:rPr lang="ru-RU" sz="4900" b="1" i="1" dirty="0" smtClean="0">
                <a:solidFill>
                  <a:srgbClr val="002060"/>
                </a:solidFill>
              </a:rPr>
            </a:br>
            <a:r>
              <a:rPr lang="ru-RU" sz="4900" b="1" i="1" dirty="0" smtClean="0">
                <a:solidFill>
                  <a:srgbClr val="002060"/>
                </a:solidFill>
              </a:rPr>
              <a:t>Давайте знакомиться с обитателями!</a:t>
            </a:r>
            <a:r>
              <a:rPr lang="ru-RU" sz="4900" i="1" dirty="0" smtClean="0">
                <a:solidFill>
                  <a:srgbClr val="002060"/>
                </a:solidFill>
              </a:rPr>
              <a:t/>
            </a:r>
            <a:br>
              <a:rPr lang="ru-RU" sz="4900" i="1" dirty="0" smtClean="0">
                <a:solidFill>
                  <a:srgbClr val="002060"/>
                </a:solidFill>
              </a:rPr>
            </a:br>
            <a:endParaRPr lang="ru-RU" sz="4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http://shadyglen.ru/wp-content/uploads/2015/01/Young_male_dancer_jumping_and_dancing_-_Copyspac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3762" y="1274764"/>
            <a:ext cx="511671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83529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Встречаем, неутомимый </a:t>
            </a:r>
            <a:r>
              <a:rPr lang="ru-RU" sz="2800" b="1" u="sng" dirty="0" smtClean="0"/>
              <a:t>Вася-Василек,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Заводила, танцор и стильный паренек!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340768"/>
            <a:ext cx="804911" cy="11521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290" name="Picture 2" descr="http://f17.ifotki.info/org/c496410ead6ff402641d740e124bc8668048761948903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625254"/>
            <a:ext cx="3038475" cy="523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804911" cy="12961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729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SC_002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6804248" cy="4648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351925"/>
            <a:ext cx="6984776" cy="1584176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  <a:cs typeface="Aharoni" pitchFamily="2" charset="-79"/>
              </a:rPr>
              <a:t>Торгово-выставочный отдел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9921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4248472" cy="208823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Вблизи посмотришь, так мазня…</a:t>
            </a:r>
            <a:br>
              <a:rPr lang="ru-RU" sz="2400" b="1" dirty="0" smtClean="0"/>
            </a:br>
            <a:r>
              <a:rPr lang="ru-RU" sz="2400" b="1" dirty="0" smtClean="0"/>
              <a:t>Всё так </a:t>
            </a:r>
            <a:r>
              <a:rPr lang="ru-RU" sz="2400" b="1" dirty="0" err="1" smtClean="0"/>
              <a:t>наляписто</a:t>
            </a:r>
            <a:r>
              <a:rPr lang="ru-RU" sz="2400" b="1" dirty="0" smtClean="0"/>
              <a:t> и криво…</a:t>
            </a:r>
            <a:br>
              <a:rPr lang="ru-RU" sz="2400" b="1" dirty="0" smtClean="0"/>
            </a:br>
            <a:r>
              <a:rPr lang="ru-RU" sz="2400" b="1" dirty="0" smtClean="0"/>
              <a:t>А отойдешь, поёт душа…</a:t>
            </a:r>
            <a:br>
              <a:rPr lang="ru-RU" sz="2400" b="1" dirty="0" smtClean="0"/>
            </a:br>
            <a:r>
              <a:rPr lang="ru-RU" sz="2400" b="1" dirty="0" smtClean="0"/>
              <a:t>В картине всё играет мило…</a:t>
            </a:r>
            <a:endParaRPr lang="ru-RU" sz="2400" b="1" dirty="0"/>
          </a:p>
        </p:txBody>
      </p:sp>
      <p:pic>
        <p:nvPicPr>
          <p:cNvPr id="2050" name="Picture 2" descr="http://art-epoch.ru/pict/avt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253853"/>
            <a:ext cx="4435751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cs614624.vk.me/v614624483/13afd/tWU_466Recw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2767053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трелка вправо 5"/>
          <p:cNvSpPr/>
          <p:nvPr/>
        </p:nvSpPr>
        <p:spPr>
          <a:xfrm>
            <a:off x="3275856" y="4221088"/>
            <a:ext cx="115212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2024844"/>
            <a:ext cx="93610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://liubavyshka.ru/_ph/122/2/3718107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5429250"/>
            <a:ext cx="142875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11605">
            <a:off x="1487165" y="2749320"/>
            <a:ext cx="1422639" cy="198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1.i.ua/prikol/pic/5/2/574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2385" y="764704"/>
            <a:ext cx="5341615" cy="609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8" name="AutoShape 4" descr="http://www.firestock.ru/wp-content/uploads/2013/09/1365837992_shutterstock_353348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www.firestock.ru/wp-content/uploads/2013/09/1365837992_shutterstock_353348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1365837992 shutterstock 3533487 Чеснок   Garl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http://img0.liveinternet.ru/images/attach/c/2/67/176/67176169_garlic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2880320" cy="3053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700808"/>
            <a:ext cx="88696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9512" y="260648"/>
            <a:ext cx="3528392" cy="20882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Жизнь была бы не легка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У людей –  без чеснока.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Так считает наш силач..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Как красив..а как горяч!!!</a:t>
            </a:r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900igr.net/datai/rastenija-i-griby/V-ogorode.files/0005-006-Teper-mozhno-sejat-semena-ovosche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4572000" cy="6453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http://100faktov.ucoz.com/raznoe/F_myllyonerakh/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170211"/>
            <a:ext cx="3707904" cy="4687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трелка вправо 7"/>
          <p:cNvSpPr/>
          <p:nvPr/>
        </p:nvSpPr>
        <p:spPr>
          <a:xfrm>
            <a:off x="4355976" y="4581128"/>
            <a:ext cx="100811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2636912"/>
            <a:ext cx="64807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404664"/>
            <a:ext cx="1080120" cy="115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995936" y="404664"/>
            <a:ext cx="4968552" cy="1800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Сидит на стуле ровно, повесив ноги вниз,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Румяный и веселый парнишечка Денис 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Он денежки считает и песенки поет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Семян растит немало , а после продает</a:t>
            </a:r>
          </a:p>
          <a:p>
            <a:pPr algn="ctr"/>
            <a:r>
              <a:rPr lang="ru-RU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life-and-style.ru/wp-content/uploads/2012/07/1255730627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660" y="1376772"/>
            <a:ext cx="438150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://www.colady.ru/wp-content/uploads/2012/10/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4392" y="188640"/>
            <a:ext cx="2496277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 descr="http://s13.radikal.ru/i186/1203/36/53f115bc07d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17032"/>
            <a:ext cx="1726842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6" name="Picture 8" descr="http://world-girl.net/images/stories/otnosheniya/paren-ne-darit-podarki-tsvet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019" y="4835232"/>
            <a:ext cx="28575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8" name="Picture 10" descr="http://personawork.ru/wp-content/uploads/2011/10/clip.dn_.ua-66108_2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4653136"/>
            <a:ext cx="1656184" cy="1656184"/>
          </a:xfrm>
          <a:prstGeom prst="rect">
            <a:avLst/>
          </a:prstGeom>
          <a:noFill/>
        </p:spPr>
      </p:pic>
      <p:pic>
        <p:nvPicPr>
          <p:cNvPr id="27660" name="Picture 12" descr="http://img-fotki.yandex.ru/get/5604/105673756.258/0_6dc54_fc91d1e0_XXL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08304" y="2564904"/>
            <a:ext cx="1497766" cy="936104"/>
          </a:xfrm>
          <a:prstGeom prst="rect">
            <a:avLst/>
          </a:prstGeom>
          <a:noFill/>
        </p:spPr>
      </p:pic>
      <p:pic>
        <p:nvPicPr>
          <p:cNvPr id="27662" name="Picture 14" descr="http://farm9.staticflickr.com/8194/8373705716_94ce7d0e28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908720"/>
            <a:ext cx="576064" cy="576064"/>
          </a:xfrm>
          <a:prstGeom prst="rect">
            <a:avLst/>
          </a:prstGeom>
          <a:noFill/>
        </p:spPr>
      </p:pic>
      <p:pic>
        <p:nvPicPr>
          <p:cNvPr id="27664" name="Picture 16" descr="http://rewalls.com/pic/201101/2560x1600/reWalls.com-17220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872" y="6137920"/>
            <a:ext cx="1152128" cy="720080"/>
          </a:xfrm>
          <a:prstGeom prst="rect">
            <a:avLst/>
          </a:prstGeom>
          <a:noFill/>
        </p:spPr>
      </p:pic>
      <p:pic>
        <p:nvPicPr>
          <p:cNvPr id="12" name="Picture 16" descr="http://rewalls.com/pic/201101/2560x1600/reWalls.com-17220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404664"/>
            <a:ext cx="1152128" cy="720080"/>
          </a:xfrm>
          <a:prstGeom prst="rect">
            <a:avLst/>
          </a:prstGeom>
          <a:noFill/>
        </p:spPr>
      </p:pic>
      <p:pic>
        <p:nvPicPr>
          <p:cNvPr id="13" name="Picture 16" descr="http://rewalls.com/pic/201101/2560x1600/reWalls.com-17220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6137920"/>
            <a:ext cx="1152128" cy="720080"/>
          </a:xfrm>
          <a:prstGeom prst="rect">
            <a:avLst/>
          </a:prstGeom>
          <a:noFill/>
        </p:spPr>
      </p:pic>
      <p:pic>
        <p:nvPicPr>
          <p:cNvPr id="14" name="Picture 16" descr="http://rewalls.com/pic/201101/2560x1600/reWalls.com-17220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2852936"/>
            <a:ext cx="1152128" cy="720080"/>
          </a:xfrm>
          <a:prstGeom prst="rect">
            <a:avLst/>
          </a:prstGeom>
          <a:noFill/>
        </p:spPr>
      </p:pic>
      <p:sp>
        <p:nvSpPr>
          <p:cNvPr id="15" name="Стрелка вправо 14"/>
          <p:cNvSpPr/>
          <p:nvPr/>
        </p:nvSpPr>
        <p:spPr>
          <a:xfrm>
            <a:off x="5796136" y="1628800"/>
            <a:ext cx="7920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5868144" y="3789040"/>
            <a:ext cx="1296144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716016" y="4221088"/>
            <a:ext cx="86409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7864" y="1412776"/>
            <a:ext cx="80962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88224" y="4797152"/>
            <a:ext cx="100811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028384" y="3933056"/>
            <a:ext cx="288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4653136"/>
            <a:ext cx="279648" cy="35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323528" y="4509120"/>
            <a:ext cx="2952328" cy="18722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Вадик наш как Дон Жуан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Рад обрадовать всех дам: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В школьном клумбовом рае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Миллион цветов он собирает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811945">
            <a:off x="7389840" y="3892385"/>
            <a:ext cx="557415" cy="527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amorez.com/uploads/posts/2014-05/thumbs/1399033347_womansleepin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276872"/>
            <a:ext cx="6507389" cy="439248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260648"/>
            <a:ext cx="8352928" cy="1656184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Вовсе я и не </a:t>
            </a:r>
            <a:r>
              <a:rPr lang="ru-RU" sz="2000" b="1" dirty="0" err="1" smtClean="0">
                <a:solidFill>
                  <a:srgbClr val="FF0000"/>
                </a:solidFill>
              </a:rPr>
              <a:t>засоня</a:t>
            </a:r>
            <a:r>
              <a:rPr lang="ru-RU" sz="2000" b="1" dirty="0" smtClean="0">
                <a:solidFill>
                  <a:srgbClr val="FF0000"/>
                </a:solidFill>
              </a:rPr>
              <a:t>, -                                               В том подушка виноватая. 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Таня говорит спросонья,-                                        Эта мягкая подушка 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Оттого что я </a:t>
            </a:r>
            <a:r>
              <a:rPr lang="ru-RU" sz="2000" b="1" dirty="0" err="1" smtClean="0">
                <a:solidFill>
                  <a:srgbClr val="FF0000"/>
                </a:solidFill>
              </a:rPr>
              <a:t>заспатая</a:t>
            </a:r>
            <a:r>
              <a:rPr lang="ru-RU" sz="2000" b="1" dirty="0" smtClean="0">
                <a:solidFill>
                  <a:srgbClr val="FF0000"/>
                </a:solidFill>
              </a:rPr>
              <a:t>,                                               Сон шептала мне на ушко.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361694">
            <a:off x="3779687" y="2624337"/>
            <a:ext cx="1481666" cy="2400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368152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На  ярмарку катит Настя </a:t>
            </a:r>
            <a:br>
              <a:rPr lang="ru-RU" sz="2800" dirty="0" smtClean="0"/>
            </a:br>
            <a:r>
              <a:rPr lang="ru-RU" sz="2800" dirty="0" smtClean="0"/>
              <a:t>Большую повозку со счастьем:</a:t>
            </a:r>
            <a:br>
              <a:rPr lang="ru-RU" sz="2800" dirty="0" smtClean="0"/>
            </a:br>
            <a:r>
              <a:rPr lang="ru-RU" sz="2800" dirty="0" smtClean="0"/>
              <a:t>Букеты, панно, </a:t>
            </a:r>
            <a:r>
              <a:rPr lang="ru-RU" sz="2800" dirty="0" err="1" smtClean="0"/>
              <a:t>экибаны</a:t>
            </a:r>
            <a:r>
              <a:rPr lang="ru-RU" sz="2800" dirty="0" smtClean="0"/>
              <a:t>…</a:t>
            </a:r>
            <a:br>
              <a:rPr lang="ru-RU" sz="2800" dirty="0" smtClean="0"/>
            </a:br>
            <a:r>
              <a:rPr lang="ru-RU" sz="2800" dirty="0" smtClean="0"/>
              <a:t>Ну разве тут  место ненастьям?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9698" name="Picture 2" descr="http://khutorskoy.ru/travel/china/loyang/khutorskoy.ru_100_51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77777"/>
            <a:ext cx="6667500" cy="4880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560263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дак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прочем что тут говорить.. </a:t>
            </a:r>
            <a:b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Смотрите сами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507288" cy="4248472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		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Сегодня эти счастливые люди  пришли к нам в гости, посмотрите какие они счастливые….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</a:p>
          <a:p>
            <a:pPr algn="just">
              <a:buNone/>
            </a:pPr>
            <a:r>
              <a:rPr lang="ru-RU" dirty="0" smtClean="0"/>
              <a:t>		</a:t>
            </a:r>
            <a:r>
              <a:rPr lang="ru-RU" b="1" dirty="0" smtClean="0">
                <a:solidFill>
                  <a:srgbClr val="00B050"/>
                </a:solidFill>
              </a:rPr>
              <a:t>В подарок счастливые люди приготовили для нас свои волшебные и чудесные изделия, красочные букеты, исцеляющие </a:t>
            </a:r>
            <a:r>
              <a:rPr lang="ru-RU" b="1" dirty="0" err="1" smtClean="0">
                <a:solidFill>
                  <a:srgbClr val="00B050"/>
                </a:solidFill>
              </a:rPr>
              <a:t>элексиры</a:t>
            </a:r>
            <a:r>
              <a:rPr lang="ru-RU" b="1" dirty="0" smtClean="0">
                <a:solidFill>
                  <a:srgbClr val="00B050"/>
                </a:solidFill>
              </a:rPr>
              <a:t>, инструкции и многое другое.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B050"/>
                </a:solidFill>
              </a:rPr>
              <a:t>		Придя к нам в гости, вы не только можете приобрести счастливые товары, но и также отведать заморские вкусности, изготовленные по древним кулинарным рецептам. Если повезет..и удача улыбнется..ты тоже узнаешь частичку древнего таинства.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Удачи!!! Поторопись!!!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0689"/>
            <a:ext cx="8363272" cy="100811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cap="all" dirty="0" smtClean="0">
                <a:solidFill>
                  <a:srgbClr val="002060"/>
                </a:solidFill>
              </a:rPr>
              <a:t>ТОЛЬКО СЕГОДНЯ СКИДКА -45% НА ТОВАРЫ С ЛУЧШИМИ ОТЗЫВАМИ ПОКУПАТЕЛЕЙ</a:t>
            </a:r>
            <a:r>
              <a:rPr lang="ru-RU" b="1" cap="all" dirty="0" smtClean="0"/>
              <a:t>!</a:t>
            </a:r>
          </a:p>
          <a:p>
            <a:endParaRPr lang="ru-RU" dirty="0"/>
          </a:p>
        </p:txBody>
      </p:sp>
      <p:pic>
        <p:nvPicPr>
          <p:cNvPr id="4098" name="Picture 2" descr="http://img0.reactor.cc/pics/comment/full/%D0%9A%D0%BE%D0%BC%D0%B8%D0%BA%D1%81%D1%8B-%D0%BD%D0%B5%D0%B3%D1%80%D1%8B-1406175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2204864"/>
            <a:ext cx="1602960" cy="12241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0" name="Picture 4" descr="http://cityblank.ru/upload/iblock/afe/afe1160959899f3b2f3c5f02fc6a1b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6667500" cy="3933826"/>
          </a:xfrm>
          <a:prstGeom prst="rect">
            <a:avLst/>
          </a:prstGeom>
          <a:noFill/>
        </p:spPr>
      </p:pic>
      <p:sp>
        <p:nvSpPr>
          <p:cNvPr id="4102" name="AutoShape 6" descr="https://im3-tub-ru.yandex.net/i?id=41046f0fbc56e6c9d4a8ea792ff26348&amp;n=33&amp;h=190&amp;w=25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s://im3-tub-ru.yandex.net/i?id=41046f0fbc56e6c9d4a8ea792ff26348&amp;n=33&amp;h=190&amp;w=25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http://svetelka-club.ucoz.ru/_ph/2/6448086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3933056"/>
            <a:ext cx="1656184" cy="12961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8" name="Picture 12" descr="http://savepic.net/179013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5705872"/>
            <a:ext cx="1656184" cy="11521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10" name="Picture 14" descr="http://www.ruscemena.ru/files/product/2602_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653136"/>
            <a:ext cx="1512168" cy="22048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12" name="Picture 16" descr="http://kashero.ru/foto/vo/00020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5589240"/>
            <a:ext cx="4301208" cy="12687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4  0.033 -0.05867  0.058 -0.05867  C 0.095 -0.05867  0.125 -0.02267  0.125 0.02267  C 0.125 0.03733  0.122 0.05067  0.116 0.06267  C 0.117 0.06267  0 0.24267  0 0.244  C 0 0.24267  -0.117 0.06267  -0.116 0.06267  C -0.122 0.05067  -0.125 0.03733  -0.125 0.02267  C -0.125 -0.02267  -0.095 -0.05867  -0.057 -0.05867  C -0.033 -0.05867  -0.012 -0.024  0 0  Z" pathEditMode="relative" ptsTypes="">
                                      <p:cBhvr>
                                        <p:cTn id="21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41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620688"/>
            <a:ext cx="7920880" cy="59766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Нам с вами, дорогие друзья, довелось жить в эпоху стремительнейшего технического прогресса. 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ru-RU" dirty="0" smtClean="0">
                <a:solidFill>
                  <a:srgbClr val="FF0000"/>
                </a:solidFill>
              </a:rPr>
              <a:t>Оглянитесь вокруг!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>Компьютеры, </a:t>
            </a:r>
            <a:r>
              <a:rPr lang="ru-RU" dirty="0" err="1" smtClean="0"/>
              <a:t>Wi-Fi</a:t>
            </a:r>
            <a:r>
              <a:rPr lang="ru-RU" dirty="0" smtClean="0"/>
              <a:t>, мобильные телефоны, </a:t>
            </a:r>
            <a:r>
              <a:rPr lang="ru-RU" dirty="0" err="1" smtClean="0"/>
              <a:t>гаджеты</a:t>
            </a:r>
            <a:r>
              <a:rPr lang="ru-RU" dirty="0" smtClean="0"/>
              <a:t> на прикроватной тумбочке, электронный будильник… </a:t>
            </a:r>
            <a:endParaRPr lang="ru-RU" dirty="0"/>
          </a:p>
        </p:txBody>
      </p:sp>
      <p:pic>
        <p:nvPicPr>
          <p:cNvPr id="21506" name="Picture 2" descr="http://vestnik.in.ua/wp-content/uploads/2015/11/AI-Robots-Me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556792"/>
            <a:ext cx="2847491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8" name="AutoShape 4" descr="https://im1-tub-ru.yandex.net/i?id=802a9bd09a2c3c2dfe5538dbff0c031f&amp;n=33&amp;h=190&amp;w=34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im1-tub-ru.yandex.net/i?id=802a9bd09a2c3c2dfe5538dbff0c031f&amp;n=33&amp;h=190&amp;w=34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im1-tub-ru.yandex.net/i?id=802a9bd09a2c3c2dfe5538dbff0c031f&amp;n=33&amp;h=190&amp;w=34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4" name="Picture 10" descr="http://www.cwsaweb.com/wp-content/uploads/2013/11/functions-of-your-gadgets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346203">
            <a:off x="-9996" y="4611641"/>
            <a:ext cx="2987824" cy="1556792"/>
          </a:xfrm>
          <a:prstGeom prst="rect">
            <a:avLst/>
          </a:prstGeom>
          <a:noFill/>
        </p:spPr>
      </p:pic>
      <p:pic>
        <p:nvPicPr>
          <p:cNvPr id="9" name="Евгений Крылатов - До Чего Дошёл Прогресс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07504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3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260648"/>
            <a:ext cx="84969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Приглашаем Всех 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в наш</a:t>
            </a:r>
          </a:p>
          <a:p>
            <a:pPr algn="ctr"/>
            <a:r>
              <a:rPr lang="ru-RU" sz="6000" b="1" dirty="0" err="1" smtClean="0">
                <a:solidFill>
                  <a:srgbClr val="C00000"/>
                </a:solidFill>
              </a:rPr>
              <a:t>Торгово-выстовочный</a:t>
            </a:r>
            <a:r>
              <a:rPr lang="ru-RU" sz="60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отдел 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«Зеленое хозяйство»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3968" y="260648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Если хочешь верить в чудо – верь.</a:t>
            </a:r>
            <a:br>
              <a:rPr lang="ru-RU" dirty="0" smtClean="0"/>
            </a:br>
            <a:r>
              <a:rPr lang="ru-RU" dirty="0" smtClean="0"/>
              <a:t>В мир чудес всегда открыта дверь. </a:t>
            </a:r>
            <a:br>
              <a:rPr lang="ru-RU" dirty="0" smtClean="0"/>
            </a:br>
            <a:r>
              <a:rPr lang="ru-RU" dirty="0" smtClean="0"/>
              <a:t>Улыбнется солнце ярко мне,</a:t>
            </a:r>
            <a:br>
              <a:rPr lang="ru-RU" dirty="0" smtClean="0"/>
            </a:br>
            <a:r>
              <a:rPr lang="ru-RU" dirty="0" smtClean="0"/>
              <a:t>И стихи поэт напишет при луне.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 я верю, верю в чудеса.</a:t>
            </a:r>
            <a:br>
              <a:rPr lang="ru-RU" dirty="0" smtClean="0"/>
            </a:br>
            <a:r>
              <a:rPr lang="ru-RU" dirty="0" smtClean="0"/>
              <a:t>Птицы мне щебечут в небесах.</a:t>
            </a:r>
            <a:br>
              <a:rPr lang="ru-RU" dirty="0" smtClean="0"/>
            </a:br>
            <a:r>
              <a:rPr lang="ru-RU" dirty="0" smtClean="0"/>
              <a:t>И цветы волшебно так цветут,</a:t>
            </a:r>
            <a:br>
              <a:rPr lang="ru-RU" dirty="0" smtClean="0"/>
            </a:br>
            <a:r>
              <a:rPr lang="ru-RU" dirty="0" smtClean="0"/>
              <a:t>Мне букет на счастье принесут!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Так чудесно рассмеялся мальчуган,</a:t>
            </a:r>
            <a:br>
              <a:rPr lang="ru-RU" dirty="0" smtClean="0"/>
            </a:br>
            <a:r>
              <a:rPr lang="ru-RU" dirty="0" smtClean="0"/>
              <a:t>У девчушки улетел воздушный шар.</a:t>
            </a:r>
            <a:br>
              <a:rPr lang="ru-RU" dirty="0" smtClean="0"/>
            </a:br>
            <a:r>
              <a:rPr lang="ru-RU" dirty="0" smtClean="0"/>
              <a:t>Это чудо! В небе радуга горит.</a:t>
            </a:r>
            <a:br>
              <a:rPr lang="ru-RU" dirty="0" smtClean="0"/>
            </a:br>
            <a:r>
              <a:rPr lang="ru-RU" dirty="0" smtClean="0"/>
              <a:t>И воздушный шарик к радуге летит.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дверь стучится Новый год.</a:t>
            </a:r>
            <a:br>
              <a:rPr lang="ru-RU" dirty="0" smtClean="0"/>
            </a:br>
            <a:r>
              <a:rPr lang="ru-RU" dirty="0" smtClean="0"/>
              <a:t>Это чудо к нам приходит каждый год.</a:t>
            </a:r>
            <a:br>
              <a:rPr lang="ru-RU" dirty="0" smtClean="0"/>
            </a:br>
            <a:r>
              <a:rPr lang="ru-RU" dirty="0" smtClean="0"/>
              <a:t>А весенняя чудесная  пора</a:t>
            </a:r>
            <a:br>
              <a:rPr lang="ru-RU" dirty="0" smtClean="0"/>
            </a:br>
            <a:r>
              <a:rPr lang="ru-RU" dirty="0" smtClean="0"/>
              <a:t>Многим дарит счастье навсегда.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Если хочешь верить в чудо – верь.</a:t>
            </a:r>
            <a:br>
              <a:rPr lang="ru-RU" dirty="0" smtClean="0"/>
            </a:br>
            <a:r>
              <a:rPr lang="ru-RU" dirty="0" smtClean="0"/>
              <a:t>В мир чудес всегда открыта дверь.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3010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Мы, почти постоянно, находимся под воздействием электромагнитных волн, вредное влияние которых доказано учеными.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http://compulenta.computerra.ru/upload/iblock/cc3/2-1_cropped_c61e6cafc7ba744e911c47793cbb70c9_240x160_q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996952"/>
            <a:ext cx="3006080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4" name="Picture 2" descr="http://ppt4web.ru/images/73/11538/218/im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924944"/>
            <a:ext cx="3804642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67856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16561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но, </a:t>
            </a:r>
            <a:r>
              <a:rPr lang="ru-RU" sz="4800" b="1" dirty="0" err="1" smtClean="0">
                <a:solidFill>
                  <a:srgbClr val="FF0000"/>
                </a:solidFill>
              </a:rPr>
              <a:t>мы,создатели</a:t>
            </a:r>
            <a:r>
              <a:rPr lang="ru-RU" sz="4800" b="1" dirty="0" smtClean="0">
                <a:solidFill>
                  <a:srgbClr val="FF0000"/>
                </a:solidFill>
              </a:rPr>
              <a:t>, великие умы, тепличного хозяйства </a:t>
            </a:r>
            <a:endParaRPr lang="ru-RU" sz="80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1200" dirty="0"/>
          </a:p>
        </p:txBody>
      </p:sp>
      <p:pic>
        <p:nvPicPr>
          <p:cNvPr id="4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6553200"/>
            <a:ext cx="304800" cy="304800"/>
          </a:xfrm>
          <a:prstGeom prst="rect">
            <a:avLst/>
          </a:prstGeom>
        </p:spPr>
      </p:pic>
      <p:pic>
        <p:nvPicPr>
          <p:cNvPr id="2051" name="Picture 3" descr="C:\Users\User\Downloads\1450338540805_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988840"/>
            <a:ext cx="6400668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не покладая рук </a:t>
            </a:r>
            <a:endParaRPr lang="ru-RU" dirty="0"/>
          </a:p>
        </p:txBody>
      </p:sp>
      <p:pic>
        <p:nvPicPr>
          <p:cNvPr id="4" name="Рисунок 3" descr="F:\ФОТО 11 класс\DSC_001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3960440" cy="2768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:\ФОТО 11 класс\DSC_002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3708400" cy="2545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:\ФОТО 11 класс\DSC_002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3851920" cy="3264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F:\ФОТО 11 класс\DSC_0038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074642"/>
            <a:ext cx="3793480" cy="2594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жалея сил и времени</a:t>
            </a:r>
            <a:endParaRPr lang="ru-RU" dirty="0"/>
          </a:p>
        </p:txBody>
      </p:sp>
      <p:pic>
        <p:nvPicPr>
          <p:cNvPr id="4" name="Picture 4" descr="DSC_00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672" y="1340768"/>
            <a:ext cx="7200800" cy="5328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DSC_003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260648"/>
            <a:ext cx="2867025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9" descr="DSC_003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1924050" cy="3438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" descr="DSC_003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1447800"/>
            <a:ext cx="2544688" cy="3543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1" descr="DSC_006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708920"/>
            <a:ext cx="2971800" cy="167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2" descr="DSC_006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2730" y="381000"/>
            <a:ext cx="2286000" cy="1282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3" descr="DSC_006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085184"/>
            <a:ext cx="2743200" cy="1544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4" descr="DSC_003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4972050"/>
            <a:ext cx="3324225" cy="1885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71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1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1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2" descr="P102048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375" y="76199"/>
            <a:ext cx="3657600" cy="2733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3" descr="IMG_437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3505200"/>
            <a:ext cx="3733800" cy="2801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4" descr="DSC_006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2204864"/>
            <a:ext cx="3657600" cy="2054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5" descr="DSC_005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2728" y="76199"/>
            <a:ext cx="1922462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26" descr="DSC_005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365104"/>
            <a:ext cx="3505200" cy="2249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69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1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209</Words>
  <Application>Microsoft Office PowerPoint</Application>
  <PresentationFormat>Экран (4:3)</PresentationFormat>
  <Paragraphs>65</Paragraphs>
  <Slides>31</Slides>
  <Notes>1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Aharoni</vt:lpstr>
      <vt:lpstr>Arial</vt:lpstr>
      <vt:lpstr>Calibri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Мы, почти постоянно, находимся под воздействием электромагнитных волн, вредное влияние которых доказано учеными. </vt:lpstr>
      <vt:lpstr>Презентация PowerPoint</vt:lpstr>
      <vt:lpstr>Презентация PowerPoint</vt:lpstr>
      <vt:lpstr>не жалея сил и времени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Дела в том саду шли замечательно,   Давайте знакомиться с обитателями! </vt:lpstr>
      <vt:lpstr>Презентация PowerPoint</vt:lpstr>
      <vt:lpstr>Вблизи посмотришь, так мазня… Всё так наляписто и криво… А отойдешь, поёт душа… В картине всё играет мило…</vt:lpstr>
      <vt:lpstr>Презентация PowerPoint</vt:lpstr>
      <vt:lpstr>Презентация PowerPoint</vt:lpstr>
      <vt:lpstr>Презентация PowerPoint</vt:lpstr>
      <vt:lpstr>Вовсе я и не засоня, -                                               В том подушка виноватая.  Таня говорит спросонья,-                                        Эта мягкая подушка  Оттого что я заспатая,                                               Сон шептала мне на ушко.   </vt:lpstr>
      <vt:lpstr>На  ярмарку катит Настя  Большую повозку со счастьем: Букеты, панно, экибаны… Ну разве тут  место ненастьям? </vt:lpstr>
      <vt:lpstr>     дак в прочем что тут говорить..  Смотрите сами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Олег Андреев</cp:lastModifiedBy>
  <cp:revision>86</cp:revision>
  <dcterms:created xsi:type="dcterms:W3CDTF">2013-01-10T17:13:30Z</dcterms:created>
  <dcterms:modified xsi:type="dcterms:W3CDTF">2016-01-05T14:59:57Z</dcterms:modified>
</cp:coreProperties>
</file>